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745" r:id="rId2"/>
    <p:sldId id="257" r:id="rId3"/>
    <p:sldId id="2774" r:id="rId4"/>
    <p:sldId id="2775" r:id="rId5"/>
    <p:sldId id="2778" r:id="rId6"/>
    <p:sldId id="2781" r:id="rId7"/>
    <p:sldId id="2771" r:id="rId8"/>
    <p:sldId id="2787" r:id="rId9"/>
    <p:sldId id="2773" r:id="rId10"/>
    <p:sldId id="2772" r:id="rId11"/>
    <p:sldId id="2788" r:id="rId12"/>
    <p:sldId id="2744" r:id="rId13"/>
    <p:sldId id="2789" r:id="rId14"/>
    <p:sldId id="2791" r:id="rId15"/>
    <p:sldId id="2790" r:id="rId16"/>
    <p:sldId id="2719" r:id="rId17"/>
    <p:sldId id="2746" r:id="rId18"/>
    <p:sldId id="2792" r:id="rId19"/>
    <p:sldId id="2793" r:id="rId20"/>
    <p:sldId id="2794" r:id="rId21"/>
    <p:sldId id="2740" r:id="rId22"/>
    <p:sldId id="2795" r:id="rId23"/>
    <p:sldId id="2797" r:id="rId24"/>
    <p:sldId id="2796" r:id="rId25"/>
    <p:sldId id="2798" r:id="rId26"/>
    <p:sldId id="2801" r:id="rId27"/>
    <p:sldId id="2800" r:id="rId28"/>
    <p:sldId id="2817" r:id="rId29"/>
    <p:sldId id="2803" r:id="rId30"/>
    <p:sldId id="2731" r:id="rId31"/>
    <p:sldId id="2818" r:id="rId32"/>
    <p:sldId id="2816" r:id="rId33"/>
    <p:sldId id="2802" r:id="rId34"/>
    <p:sldId id="2805" r:id="rId35"/>
    <p:sldId id="2806" r:id="rId36"/>
    <p:sldId id="2808" r:id="rId37"/>
    <p:sldId id="2810" r:id="rId38"/>
    <p:sldId id="2809" r:id="rId39"/>
    <p:sldId id="2811" r:id="rId40"/>
    <p:sldId id="2812" r:id="rId41"/>
    <p:sldId id="2813" r:id="rId42"/>
    <p:sldId id="2814" r:id="rId43"/>
    <p:sldId id="2815" r:id="rId44"/>
    <p:sldId id="306" r:id="rId45"/>
    <p:sldId id="2750" r:id="rId46"/>
    <p:sldId id="275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60C469-9223-4B32-A62A-641E82E3E5F0}" v="2169" dt="2024-04-08T16:11:03.0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99" autoAdjust="0"/>
    <p:restoredTop sz="95662" autoAdjust="0"/>
  </p:normalViewPr>
  <p:slideViewPr>
    <p:cSldViewPr snapToGrid="0">
      <p:cViewPr>
        <p:scale>
          <a:sx n="91" d="100"/>
          <a:sy n="91" d="100"/>
        </p:scale>
        <p:origin x="557"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Qureshi, Waliya" userId="81a7cb2d-4547-4a3e-a924-43416ae76fa4" providerId="ADAL" clId="{CC60C469-9223-4B32-A62A-641E82E3E5F0}"/>
    <pc:docChg chg="undo redo custSel addSld delSld modSld sldOrd">
      <pc:chgData name="Qureshi, Waliya" userId="81a7cb2d-4547-4a3e-a924-43416ae76fa4" providerId="ADAL" clId="{CC60C469-9223-4B32-A62A-641E82E3E5F0}" dt="2024-04-09T00:52:21.721" v="15358" actId="20577"/>
      <pc:docMkLst>
        <pc:docMk/>
      </pc:docMkLst>
      <pc:sldChg chg="del">
        <pc:chgData name="Qureshi, Waliya" userId="81a7cb2d-4547-4a3e-a924-43416ae76fa4" providerId="ADAL" clId="{CC60C469-9223-4B32-A62A-641E82E3E5F0}" dt="2024-04-04T16:21:41.070" v="1" actId="47"/>
        <pc:sldMkLst>
          <pc:docMk/>
          <pc:sldMk cId="1475207038" sldId="256"/>
        </pc:sldMkLst>
      </pc:sldChg>
      <pc:sldChg chg="addSp delSp modSp add mod modNotesTx">
        <pc:chgData name="Qureshi, Waliya" userId="81a7cb2d-4547-4a3e-a924-43416ae76fa4" providerId="ADAL" clId="{CC60C469-9223-4B32-A62A-641E82E3E5F0}" dt="2024-04-08T16:12:09.593" v="15176" actId="1076"/>
        <pc:sldMkLst>
          <pc:docMk/>
          <pc:sldMk cId="2274059261" sldId="257"/>
        </pc:sldMkLst>
        <pc:spChg chg="mod">
          <ac:chgData name="Qureshi, Waliya" userId="81a7cb2d-4547-4a3e-a924-43416ae76fa4" providerId="ADAL" clId="{CC60C469-9223-4B32-A62A-641E82E3E5F0}" dt="2024-04-05T15:31:06.167" v="10807" actId="1076"/>
          <ac:spMkLst>
            <pc:docMk/>
            <pc:sldMk cId="2274059261" sldId="257"/>
            <ac:spMk id="2" creationId="{3AED77F9-798A-9F4E-933D-F9836836A280}"/>
          </ac:spMkLst>
        </pc:spChg>
        <pc:spChg chg="del mod">
          <ac:chgData name="Qureshi, Waliya" userId="81a7cb2d-4547-4a3e-a924-43416ae76fa4" providerId="ADAL" clId="{CC60C469-9223-4B32-A62A-641E82E3E5F0}" dt="2024-04-05T05:38:11.349" v="8554"/>
          <ac:spMkLst>
            <pc:docMk/>
            <pc:sldMk cId="2274059261" sldId="257"/>
            <ac:spMk id="4" creationId="{A4E440A3-511A-A83C-70BD-BEFAC21A232C}"/>
          </ac:spMkLst>
        </pc:spChg>
        <pc:spChg chg="add del">
          <ac:chgData name="Qureshi, Waliya" userId="81a7cb2d-4547-4a3e-a924-43416ae76fa4" providerId="ADAL" clId="{CC60C469-9223-4B32-A62A-641E82E3E5F0}" dt="2024-04-05T15:32:03.289" v="10814" actId="22"/>
          <ac:spMkLst>
            <pc:docMk/>
            <pc:sldMk cId="2274059261" sldId="257"/>
            <ac:spMk id="5" creationId="{25164DCC-7050-D585-D8AE-ABD6954B5BAA}"/>
          </ac:spMkLst>
        </pc:spChg>
        <pc:spChg chg="add mod">
          <ac:chgData name="Qureshi, Waliya" userId="81a7cb2d-4547-4a3e-a924-43416ae76fa4" providerId="ADAL" clId="{CC60C469-9223-4B32-A62A-641E82E3E5F0}" dt="2024-04-08T16:11:42.726" v="15173" actId="1076"/>
          <ac:spMkLst>
            <pc:docMk/>
            <pc:sldMk cId="2274059261" sldId="257"/>
            <ac:spMk id="7" creationId="{58AD9204-A5A0-0D8D-085E-2359F48EE02C}"/>
          </ac:spMkLst>
        </pc:spChg>
        <pc:spChg chg="del mod">
          <ac:chgData name="Qureshi, Waliya" userId="81a7cb2d-4547-4a3e-a924-43416ae76fa4" providerId="ADAL" clId="{CC60C469-9223-4B32-A62A-641E82E3E5F0}" dt="2024-04-05T05:38:11.351" v="8556"/>
          <ac:spMkLst>
            <pc:docMk/>
            <pc:sldMk cId="2274059261" sldId="257"/>
            <ac:spMk id="8" creationId="{C2E5DE58-AA9A-4179-BB4F-36F9AD409B71}"/>
          </ac:spMkLst>
        </pc:spChg>
        <pc:spChg chg="del mod">
          <ac:chgData name="Qureshi, Waliya" userId="81a7cb2d-4547-4a3e-a924-43416ae76fa4" providerId="ADAL" clId="{CC60C469-9223-4B32-A62A-641E82E3E5F0}" dt="2024-04-05T05:38:11.352" v="8558"/>
          <ac:spMkLst>
            <pc:docMk/>
            <pc:sldMk cId="2274059261" sldId="257"/>
            <ac:spMk id="9" creationId="{30637EB3-8842-8282-1749-17B5F0CA7636}"/>
          </ac:spMkLst>
        </pc:spChg>
        <pc:spChg chg="add del mod">
          <ac:chgData name="Qureshi, Waliya" userId="81a7cb2d-4547-4a3e-a924-43416ae76fa4" providerId="ADAL" clId="{CC60C469-9223-4B32-A62A-641E82E3E5F0}" dt="2024-04-05T15:35:57.271" v="10933" actId="478"/>
          <ac:spMkLst>
            <pc:docMk/>
            <pc:sldMk cId="2274059261" sldId="257"/>
            <ac:spMk id="10" creationId="{4C0F1811-60D4-E4B3-F96D-FD814AA8067B}"/>
          </ac:spMkLst>
        </pc:spChg>
        <pc:spChg chg="add mod">
          <ac:chgData name="Qureshi, Waliya" userId="81a7cb2d-4547-4a3e-a924-43416ae76fa4" providerId="ADAL" clId="{CC60C469-9223-4B32-A62A-641E82E3E5F0}" dt="2024-04-08T16:12:09.593" v="15176" actId="1076"/>
          <ac:spMkLst>
            <pc:docMk/>
            <pc:sldMk cId="2274059261" sldId="257"/>
            <ac:spMk id="11" creationId="{E831D9C6-8484-0FF5-A9D2-4DBEA1AD5F5B}"/>
          </ac:spMkLst>
        </pc:spChg>
        <pc:spChg chg="add del mod">
          <ac:chgData name="Qureshi, Waliya" userId="81a7cb2d-4547-4a3e-a924-43416ae76fa4" providerId="ADAL" clId="{CC60C469-9223-4B32-A62A-641E82E3E5F0}" dt="2024-04-05T15:40:21.729" v="11073" actId="478"/>
          <ac:spMkLst>
            <pc:docMk/>
            <pc:sldMk cId="2274059261" sldId="257"/>
            <ac:spMk id="12" creationId="{42334E0C-09B1-9A02-31CA-217A91FBA294}"/>
          </ac:spMkLst>
        </pc:spChg>
        <pc:spChg chg="add mod">
          <ac:chgData name="Qureshi, Waliya" userId="81a7cb2d-4547-4a3e-a924-43416ae76fa4" providerId="ADAL" clId="{CC60C469-9223-4B32-A62A-641E82E3E5F0}" dt="2024-04-08T16:11:39.771" v="15172" actId="1076"/>
          <ac:spMkLst>
            <pc:docMk/>
            <pc:sldMk cId="2274059261" sldId="257"/>
            <ac:spMk id="13" creationId="{5F67FD34-64FF-273E-99B0-CC84BD805E43}"/>
          </ac:spMkLst>
        </pc:spChg>
        <pc:spChg chg="add del mod">
          <ac:chgData name="Qureshi, Waliya" userId="81a7cb2d-4547-4a3e-a924-43416ae76fa4" providerId="ADAL" clId="{CC60C469-9223-4B32-A62A-641E82E3E5F0}" dt="2024-04-08T16:05:27.268" v="14803" actId="478"/>
          <ac:spMkLst>
            <pc:docMk/>
            <pc:sldMk cId="2274059261" sldId="257"/>
            <ac:spMk id="14" creationId="{22B4A433-6967-78BB-3AFA-529EEB2236D2}"/>
          </ac:spMkLst>
        </pc:spChg>
        <pc:spChg chg="add del mod">
          <ac:chgData name="Qureshi, Waliya" userId="81a7cb2d-4547-4a3e-a924-43416ae76fa4" providerId="ADAL" clId="{CC60C469-9223-4B32-A62A-641E82E3E5F0}" dt="2024-04-08T16:10:43.959" v="15159" actId="478"/>
          <ac:spMkLst>
            <pc:docMk/>
            <pc:sldMk cId="2274059261" sldId="257"/>
            <ac:spMk id="15" creationId="{022FFEBF-3D36-2EE8-BF65-B0DF56091C08}"/>
          </ac:spMkLst>
        </pc:spChg>
        <pc:graphicFrameChg chg="mod">
          <ac:chgData name="Qureshi, Waliya" userId="81a7cb2d-4547-4a3e-a924-43416ae76fa4" providerId="ADAL" clId="{CC60C469-9223-4B32-A62A-641E82E3E5F0}" dt="2024-04-08T16:11:00.905" v="15164"/>
          <ac:graphicFrameMkLst>
            <pc:docMk/>
            <pc:sldMk cId="2274059261" sldId="257"/>
            <ac:graphicFrameMk id="16" creationId="{4321244F-8D0A-799E-EFD5-AD2572D004DD}"/>
          </ac:graphicFrameMkLst>
        </pc:graphicFrameChg>
      </pc:sldChg>
      <pc:sldChg chg="add del">
        <pc:chgData name="Qureshi, Waliya" userId="81a7cb2d-4547-4a3e-a924-43416ae76fa4" providerId="ADAL" clId="{CC60C469-9223-4B32-A62A-641E82E3E5F0}" dt="2024-04-05T03:37:26.235" v="6037" actId="47"/>
        <pc:sldMkLst>
          <pc:docMk/>
          <pc:sldMk cId="0" sldId="265"/>
        </pc:sldMkLst>
      </pc:sldChg>
      <pc:sldChg chg="addSp delSp modSp add mod modNotesTx">
        <pc:chgData name="Qureshi, Waliya" userId="81a7cb2d-4547-4a3e-a924-43416ae76fa4" providerId="ADAL" clId="{CC60C469-9223-4B32-A62A-641E82E3E5F0}" dt="2024-04-05T17:02:16.683" v="13080"/>
        <pc:sldMkLst>
          <pc:docMk/>
          <pc:sldMk cId="329358414" sldId="306"/>
        </pc:sldMkLst>
        <pc:spChg chg="mod">
          <ac:chgData name="Qureshi, Waliya" userId="81a7cb2d-4547-4a3e-a924-43416ae76fa4" providerId="ADAL" clId="{CC60C469-9223-4B32-A62A-641E82E3E5F0}" dt="2024-04-05T17:02:16.683" v="13080"/>
          <ac:spMkLst>
            <pc:docMk/>
            <pc:sldMk cId="329358414" sldId="306"/>
            <ac:spMk id="3" creationId="{5171CA23-6616-DED7-B3FA-6CD77CF71F04}"/>
          </ac:spMkLst>
        </pc:spChg>
        <pc:spChg chg="mod">
          <ac:chgData name="Qureshi, Waliya" userId="81a7cb2d-4547-4a3e-a924-43416ae76fa4" providerId="ADAL" clId="{CC60C469-9223-4B32-A62A-641E82E3E5F0}" dt="2024-04-05T16:57:56.690" v="13066" actId="1076"/>
          <ac:spMkLst>
            <pc:docMk/>
            <pc:sldMk cId="329358414" sldId="306"/>
            <ac:spMk id="6" creationId="{221DC227-DDD3-CF35-6AB4-496D702A6E0B}"/>
          </ac:spMkLst>
        </pc:spChg>
        <pc:spChg chg="add del">
          <ac:chgData name="Qureshi, Waliya" userId="81a7cb2d-4547-4a3e-a924-43416ae76fa4" providerId="ADAL" clId="{CC60C469-9223-4B32-A62A-641E82E3E5F0}" dt="2024-04-05T16:53:56.179" v="13026" actId="478"/>
          <ac:spMkLst>
            <pc:docMk/>
            <pc:sldMk cId="329358414" sldId="306"/>
            <ac:spMk id="8" creationId="{D4E3BBA1-60AC-ABAA-A41D-72E3A822AA1D}"/>
          </ac:spMkLst>
        </pc:spChg>
      </pc:sldChg>
      <pc:sldChg chg="addSp delSp modSp add mod modNotesTx">
        <pc:chgData name="Qureshi, Waliya" userId="81a7cb2d-4547-4a3e-a924-43416ae76fa4" providerId="ADAL" clId="{CC60C469-9223-4B32-A62A-641E82E3E5F0}" dt="2024-04-05T03:31:19.684" v="5962" actId="1076"/>
        <pc:sldMkLst>
          <pc:docMk/>
          <pc:sldMk cId="2189042989" sldId="2719"/>
        </pc:sldMkLst>
        <pc:spChg chg="mod">
          <ac:chgData name="Qureshi, Waliya" userId="81a7cb2d-4547-4a3e-a924-43416ae76fa4" providerId="ADAL" clId="{CC60C469-9223-4B32-A62A-641E82E3E5F0}" dt="2024-04-05T02:33:47.025" v="4624" actId="1076"/>
          <ac:spMkLst>
            <pc:docMk/>
            <pc:sldMk cId="2189042989" sldId="2719"/>
            <ac:spMk id="2" creationId="{C42A08FA-C9A2-1FA9-C004-7D02D784CF7F}"/>
          </ac:spMkLst>
        </pc:spChg>
        <pc:spChg chg="add mod">
          <ac:chgData name="Qureshi, Waliya" userId="81a7cb2d-4547-4a3e-a924-43416ae76fa4" providerId="ADAL" clId="{CC60C469-9223-4B32-A62A-641E82E3E5F0}" dt="2024-04-05T02:41:12.757" v="4801" actId="14100"/>
          <ac:spMkLst>
            <pc:docMk/>
            <pc:sldMk cId="2189042989" sldId="2719"/>
            <ac:spMk id="3" creationId="{726A707D-5B65-0389-3B17-F35F5E651992}"/>
          </ac:spMkLst>
        </pc:spChg>
        <pc:spChg chg="add del mod">
          <ac:chgData name="Qureshi, Waliya" userId="81a7cb2d-4547-4a3e-a924-43416ae76fa4" providerId="ADAL" clId="{CC60C469-9223-4B32-A62A-641E82E3E5F0}" dt="2024-04-05T02:31:52.613" v="4497" actId="478"/>
          <ac:spMkLst>
            <pc:docMk/>
            <pc:sldMk cId="2189042989" sldId="2719"/>
            <ac:spMk id="4" creationId="{7DA129E7-ECF6-47FE-6BBC-126F02A9DBAA}"/>
          </ac:spMkLst>
        </pc:spChg>
        <pc:spChg chg="del">
          <ac:chgData name="Qureshi, Waliya" userId="81a7cb2d-4547-4a3e-a924-43416ae76fa4" providerId="ADAL" clId="{CC60C469-9223-4B32-A62A-641E82E3E5F0}" dt="2024-04-05T02:17:56.303" v="3970" actId="478"/>
          <ac:spMkLst>
            <pc:docMk/>
            <pc:sldMk cId="2189042989" sldId="2719"/>
            <ac:spMk id="6" creationId="{19E62BE5-FCEA-610D-56CF-1132321FEE67}"/>
          </ac:spMkLst>
        </pc:spChg>
        <pc:spChg chg="add mod">
          <ac:chgData name="Qureshi, Waliya" userId="81a7cb2d-4547-4a3e-a924-43416ae76fa4" providerId="ADAL" clId="{CC60C469-9223-4B32-A62A-641E82E3E5F0}" dt="2024-04-05T03:30:32.934" v="5955" actId="255"/>
          <ac:spMkLst>
            <pc:docMk/>
            <pc:sldMk cId="2189042989" sldId="2719"/>
            <ac:spMk id="10" creationId="{796F6F4B-742F-90A5-FB93-A305456924F7}"/>
          </ac:spMkLst>
        </pc:spChg>
        <pc:spChg chg="mod ord">
          <ac:chgData name="Qureshi, Waliya" userId="81a7cb2d-4547-4a3e-a924-43416ae76fa4" providerId="ADAL" clId="{CC60C469-9223-4B32-A62A-641E82E3E5F0}" dt="2024-04-05T02:45:42.968" v="4983" actId="1076"/>
          <ac:spMkLst>
            <pc:docMk/>
            <pc:sldMk cId="2189042989" sldId="2719"/>
            <ac:spMk id="11" creationId="{A27A06F5-91BE-243E-5C66-7ACB05F35530}"/>
          </ac:spMkLst>
        </pc:spChg>
        <pc:spChg chg="add mod">
          <ac:chgData name="Qureshi, Waliya" userId="81a7cb2d-4547-4a3e-a924-43416ae76fa4" providerId="ADAL" clId="{CC60C469-9223-4B32-A62A-641E82E3E5F0}" dt="2024-04-05T03:30:47.997" v="5958" actId="14100"/>
          <ac:spMkLst>
            <pc:docMk/>
            <pc:sldMk cId="2189042989" sldId="2719"/>
            <ac:spMk id="13" creationId="{E5BFAFF1-492C-76D6-6D79-19281820B4F6}"/>
          </ac:spMkLst>
        </pc:spChg>
        <pc:spChg chg="add mod">
          <ac:chgData name="Qureshi, Waliya" userId="81a7cb2d-4547-4a3e-a924-43416ae76fa4" providerId="ADAL" clId="{CC60C469-9223-4B32-A62A-641E82E3E5F0}" dt="2024-04-05T02:43:52.688" v="4826" actId="14100"/>
          <ac:spMkLst>
            <pc:docMk/>
            <pc:sldMk cId="2189042989" sldId="2719"/>
            <ac:spMk id="14" creationId="{27F7B358-4F65-EC86-1990-7A2C90AF2696}"/>
          </ac:spMkLst>
        </pc:spChg>
        <pc:spChg chg="del">
          <ac:chgData name="Qureshi, Waliya" userId="81a7cb2d-4547-4a3e-a924-43416ae76fa4" providerId="ADAL" clId="{CC60C469-9223-4B32-A62A-641E82E3E5F0}" dt="2024-04-05T02:17:16.932" v="3966" actId="478"/>
          <ac:spMkLst>
            <pc:docMk/>
            <pc:sldMk cId="2189042989" sldId="2719"/>
            <ac:spMk id="16" creationId="{77130EEF-D33A-D565-C778-848C2559BF61}"/>
          </ac:spMkLst>
        </pc:spChg>
        <pc:spChg chg="add mod">
          <ac:chgData name="Qureshi, Waliya" userId="81a7cb2d-4547-4a3e-a924-43416ae76fa4" providerId="ADAL" clId="{CC60C469-9223-4B32-A62A-641E82E3E5F0}" dt="2024-04-05T03:31:19.684" v="5962" actId="1076"/>
          <ac:spMkLst>
            <pc:docMk/>
            <pc:sldMk cId="2189042989" sldId="2719"/>
            <ac:spMk id="18" creationId="{2A540BCB-363A-975E-9397-F5BD71BC0478}"/>
          </ac:spMkLst>
        </pc:spChg>
        <pc:spChg chg="mod">
          <ac:chgData name="Qureshi, Waliya" userId="81a7cb2d-4547-4a3e-a924-43416ae76fa4" providerId="ADAL" clId="{CC60C469-9223-4B32-A62A-641E82E3E5F0}" dt="2024-04-05T03:30:29.330" v="5954" actId="1076"/>
          <ac:spMkLst>
            <pc:docMk/>
            <pc:sldMk cId="2189042989" sldId="2719"/>
            <ac:spMk id="20" creationId="{C0651B4D-EDFE-1E6E-D5AB-866170006B78}"/>
          </ac:spMkLst>
        </pc:spChg>
        <pc:spChg chg="add mod">
          <ac:chgData name="Qureshi, Waliya" userId="81a7cb2d-4547-4a3e-a924-43416ae76fa4" providerId="ADAL" clId="{CC60C469-9223-4B32-A62A-641E82E3E5F0}" dt="2024-04-05T02:41:06.402" v="4800" actId="1076"/>
          <ac:spMkLst>
            <pc:docMk/>
            <pc:sldMk cId="2189042989" sldId="2719"/>
            <ac:spMk id="21" creationId="{0C806E3A-92FE-731A-5DF7-0E5AA57C8B77}"/>
          </ac:spMkLst>
        </pc:spChg>
        <pc:spChg chg="del mod">
          <ac:chgData name="Qureshi, Waliya" userId="81a7cb2d-4547-4a3e-a924-43416ae76fa4" providerId="ADAL" clId="{CC60C469-9223-4B32-A62A-641E82E3E5F0}" dt="2024-04-05T02:16:08.578" v="3952" actId="478"/>
          <ac:spMkLst>
            <pc:docMk/>
            <pc:sldMk cId="2189042989" sldId="2719"/>
            <ac:spMk id="22" creationId="{4480D5D7-6303-21E9-0DD9-59940A8D82AF}"/>
          </ac:spMkLst>
        </pc:spChg>
        <pc:spChg chg="add mod">
          <ac:chgData name="Qureshi, Waliya" userId="81a7cb2d-4547-4a3e-a924-43416ae76fa4" providerId="ADAL" clId="{CC60C469-9223-4B32-A62A-641E82E3E5F0}" dt="2024-04-05T02:46:27.785" v="5045" actId="20577"/>
          <ac:spMkLst>
            <pc:docMk/>
            <pc:sldMk cId="2189042989" sldId="2719"/>
            <ac:spMk id="23" creationId="{C03A48A2-6327-BFE3-4DC5-8963201D9110}"/>
          </ac:spMkLst>
        </pc:spChg>
        <pc:picChg chg="mod">
          <ac:chgData name="Qureshi, Waliya" userId="81a7cb2d-4547-4a3e-a924-43416ae76fa4" providerId="ADAL" clId="{CC60C469-9223-4B32-A62A-641E82E3E5F0}" dt="2024-04-05T02:45:26.085" v="4980" actId="1076"/>
          <ac:picMkLst>
            <pc:docMk/>
            <pc:sldMk cId="2189042989" sldId="2719"/>
            <ac:picMk id="12" creationId="{D5FCFB80-F4B0-ED3B-F936-211570510C67}"/>
          </ac:picMkLst>
        </pc:picChg>
        <pc:picChg chg="mod">
          <ac:chgData name="Qureshi, Waliya" userId="81a7cb2d-4547-4a3e-a924-43416ae76fa4" providerId="ADAL" clId="{CC60C469-9223-4B32-A62A-641E82E3E5F0}" dt="2024-04-05T02:40:03.995" v="4784" actId="1076"/>
          <ac:picMkLst>
            <pc:docMk/>
            <pc:sldMk cId="2189042989" sldId="2719"/>
            <ac:picMk id="1028" creationId="{ACF573B0-0FBE-BA24-3CBB-A33B1E1864F5}"/>
          </ac:picMkLst>
        </pc:picChg>
        <pc:picChg chg="mod">
          <ac:chgData name="Qureshi, Waliya" userId="81a7cb2d-4547-4a3e-a924-43416ae76fa4" providerId="ADAL" clId="{CC60C469-9223-4B32-A62A-641E82E3E5F0}" dt="2024-04-05T02:44:02.685" v="4828" actId="1076"/>
          <ac:picMkLst>
            <pc:docMk/>
            <pc:sldMk cId="2189042989" sldId="2719"/>
            <ac:picMk id="3074" creationId="{F1820DF4-E5B8-0B2D-1527-1337D340218C}"/>
          </ac:picMkLst>
        </pc:picChg>
        <pc:picChg chg="add mod">
          <ac:chgData name="Qureshi, Waliya" userId="81a7cb2d-4547-4a3e-a924-43416ae76fa4" providerId="ADAL" clId="{CC60C469-9223-4B32-A62A-641E82E3E5F0}" dt="2024-04-05T02:23:54.949" v="4142" actId="1076"/>
          <ac:picMkLst>
            <pc:docMk/>
            <pc:sldMk cId="2189042989" sldId="2719"/>
            <ac:picMk id="5122" creationId="{659D0A84-7FE1-4257-566B-C90A742DA12A}"/>
          </ac:picMkLst>
        </pc:picChg>
        <pc:cxnChg chg="mod">
          <ac:chgData name="Qureshi, Waliya" userId="81a7cb2d-4547-4a3e-a924-43416ae76fa4" providerId="ADAL" clId="{CC60C469-9223-4B32-A62A-641E82E3E5F0}" dt="2024-04-05T03:09:01.508" v="5740" actId="1076"/>
          <ac:cxnSpMkLst>
            <pc:docMk/>
            <pc:sldMk cId="2189042989" sldId="2719"/>
            <ac:cxnSpMk id="7" creationId="{965B4352-E300-7A22-FE66-D0AE1BF8781E}"/>
          </ac:cxnSpMkLst>
        </pc:cxnChg>
        <pc:cxnChg chg="del mod">
          <ac:chgData name="Qureshi, Waliya" userId="81a7cb2d-4547-4a3e-a924-43416ae76fa4" providerId="ADAL" clId="{CC60C469-9223-4B32-A62A-641E82E3E5F0}" dt="2024-04-05T02:18:08.512" v="3973" actId="478"/>
          <ac:cxnSpMkLst>
            <pc:docMk/>
            <pc:sldMk cId="2189042989" sldId="2719"/>
            <ac:cxnSpMk id="17" creationId="{5C6B549E-FA0D-F43E-329A-4F945B9C5E85}"/>
          </ac:cxnSpMkLst>
        </pc:cxnChg>
      </pc:sldChg>
      <pc:sldChg chg="modSp add del mod">
        <pc:chgData name="Qureshi, Waliya" userId="81a7cb2d-4547-4a3e-a924-43416ae76fa4" providerId="ADAL" clId="{CC60C469-9223-4B32-A62A-641E82E3E5F0}" dt="2024-04-05T04:05:19.728" v="6557"/>
        <pc:sldMkLst>
          <pc:docMk/>
          <pc:sldMk cId="1964893604" sldId="2726"/>
        </pc:sldMkLst>
        <pc:spChg chg="mod">
          <ac:chgData name="Qureshi, Waliya" userId="81a7cb2d-4547-4a3e-a924-43416ae76fa4" providerId="ADAL" clId="{CC60C469-9223-4B32-A62A-641E82E3E5F0}" dt="2024-04-05T01:57:41.487" v="3372" actId="20577"/>
          <ac:spMkLst>
            <pc:docMk/>
            <pc:sldMk cId="1964893604" sldId="2726"/>
            <ac:spMk id="2" creationId="{B73C5EE9-3799-7325-C449-EF28ECE3F1FA}"/>
          </ac:spMkLst>
        </pc:spChg>
        <pc:spChg chg="mod">
          <ac:chgData name="Qureshi, Waliya" userId="81a7cb2d-4547-4a3e-a924-43416ae76fa4" providerId="ADAL" clId="{CC60C469-9223-4B32-A62A-641E82E3E5F0}" dt="2024-04-05T01:58:52.513" v="3379" actId="1076"/>
          <ac:spMkLst>
            <pc:docMk/>
            <pc:sldMk cId="1964893604" sldId="2726"/>
            <ac:spMk id="3" creationId="{94BDBCD4-7F1A-724D-A097-0288233C0BA6}"/>
          </ac:spMkLst>
        </pc:spChg>
        <pc:graphicFrameChg chg="mod">
          <ac:chgData name="Qureshi, Waliya" userId="81a7cb2d-4547-4a3e-a924-43416ae76fa4" providerId="ADAL" clId="{CC60C469-9223-4B32-A62A-641E82E3E5F0}" dt="2024-04-05T02:03:18.421" v="3854"/>
          <ac:graphicFrameMkLst>
            <pc:docMk/>
            <pc:sldMk cId="1964893604" sldId="2726"/>
            <ac:graphicFrameMk id="5" creationId="{8ED06E3B-721D-0A8C-0473-642BE6C72D38}"/>
          </ac:graphicFrameMkLst>
        </pc:graphicFrameChg>
      </pc:sldChg>
      <pc:sldChg chg="addSp modSp add mod">
        <pc:chgData name="Qureshi, Waliya" userId="81a7cb2d-4547-4a3e-a924-43416ae76fa4" providerId="ADAL" clId="{CC60C469-9223-4B32-A62A-641E82E3E5F0}" dt="2024-04-07T01:12:30.188" v="14083"/>
        <pc:sldMkLst>
          <pc:docMk/>
          <pc:sldMk cId="213746030" sldId="2731"/>
        </pc:sldMkLst>
        <pc:spChg chg="mod">
          <ac:chgData name="Qureshi, Waliya" userId="81a7cb2d-4547-4a3e-a924-43416ae76fa4" providerId="ADAL" clId="{CC60C469-9223-4B32-A62A-641E82E3E5F0}" dt="2024-04-05T15:31:38.094" v="10810" actId="207"/>
          <ac:spMkLst>
            <pc:docMk/>
            <pc:sldMk cId="213746030" sldId="2731"/>
            <ac:spMk id="2" creationId="{77C345BC-667F-E84E-2965-2BBDECFD5EDE}"/>
          </ac:spMkLst>
        </pc:spChg>
        <pc:graphicFrameChg chg="add mod">
          <ac:chgData name="Qureshi, Waliya" userId="81a7cb2d-4547-4a3e-a924-43416ae76fa4" providerId="ADAL" clId="{CC60C469-9223-4B32-A62A-641E82E3E5F0}" dt="2024-04-07T01:12:30.188" v="14083"/>
          <ac:graphicFrameMkLst>
            <pc:docMk/>
            <pc:sldMk cId="213746030" sldId="2731"/>
            <ac:graphicFrameMk id="3" creationId="{A00CDCF1-E365-B5FB-6576-B6950CF330A2}"/>
          </ac:graphicFrameMkLst>
        </pc:graphicFrameChg>
      </pc:sldChg>
      <pc:sldChg chg="addSp delSp modSp add mod modNotesTx">
        <pc:chgData name="Qureshi, Waliya" userId="81a7cb2d-4547-4a3e-a924-43416ae76fa4" providerId="ADAL" clId="{CC60C469-9223-4B32-A62A-641E82E3E5F0}" dt="2024-04-05T03:36:52.126" v="6025" actId="1076"/>
        <pc:sldMkLst>
          <pc:docMk/>
          <pc:sldMk cId="199472561" sldId="2740"/>
        </pc:sldMkLst>
        <pc:spChg chg="mod">
          <ac:chgData name="Qureshi, Waliya" userId="81a7cb2d-4547-4a3e-a924-43416ae76fa4" providerId="ADAL" clId="{CC60C469-9223-4B32-A62A-641E82E3E5F0}" dt="2024-04-05T03:36:45.366" v="6024" actId="1076"/>
          <ac:spMkLst>
            <pc:docMk/>
            <pc:sldMk cId="199472561" sldId="2740"/>
            <ac:spMk id="2" creationId="{C42A08FA-C9A2-1FA9-C004-7D02D784CF7F}"/>
          </ac:spMkLst>
        </pc:spChg>
        <pc:spChg chg="add del mod">
          <ac:chgData name="Qureshi, Waliya" userId="81a7cb2d-4547-4a3e-a924-43416ae76fa4" providerId="ADAL" clId="{CC60C469-9223-4B32-A62A-641E82E3E5F0}" dt="2024-04-05T03:25:18.996" v="5923"/>
          <ac:spMkLst>
            <pc:docMk/>
            <pc:sldMk cId="199472561" sldId="2740"/>
            <ac:spMk id="3" creationId="{A2C675E7-BCC1-E29D-6427-6FECA46B63C1}"/>
          </ac:spMkLst>
        </pc:spChg>
        <pc:spChg chg="add mod">
          <ac:chgData name="Qureshi, Waliya" userId="81a7cb2d-4547-4a3e-a924-43416ae76fa4" providerId="ADAL" clId="{CC60C469-9223-4B32-A62A-641E82E3E5F0}" dt="2024-04-05T03:24:43.375" v="5917" actId="14100"/>
          <ac:spMkLst>
            <pc:docMk/>
            <pc:sldMk cId="199472561" sldId="2740"/>
            <ac:spMk id="5" creationId="{130C07D7-9483-2D00-B4FB-E5D6F30744DC}"/>
          </ac:spMkLst>
        </pc:spChg>
        <pc:spChg chg="del">
          <ac:chgData name="Qureshi, Waliya" userId="81a7cb2d-4547-4a3e-a924-43416ae76fa4" providerId="ADAL" clId="{CC60C469-9223-4B32-A62A-641E82E3E5F0}" dt="2024-04-05T03:22:53.849" v="5912" actId="478"/>
          <ac:spMkLst>
            <pc:docMk/>
            <pc:sldMk cId="199472561" sldId="2740"/>
            <ac:spMk id="6" creationId="{4DAE8E72-171E-B1EA-FBF5-4606AC27D949}"/>
          </ac:spMkLst>
        </pc:spChg>
        <pc:spChg chg="add mod">
          <ac:chgData name="Qureshi, Waliya" userId="81a7cb2d-4547-4a3e-a924-43416ae76fa4" providerId="ADAL" clId="{CC60C469-9223-4B32-A62A-641E82E3E5F0}" dt="2024-04-05T03:36:35.696" v="6022" actId="1076"/>
          <ac:spMkLst>
            <pc:docMk/>
            <pc:sldMk cId="199472561" sldId="2740"/>
            <ac:spMk id="9" creationId="{ABC6EEA2-C4BC-89D2-7AF6-74F5C5C2FD5A}"/>
          </ac:spMkLst>
        </pc:spChg>
        <pc:spChg chg="del">
          <ac:chgData name="Qureshi, Waliya" userId="81a7cb2d-4547-4a3e-a924-43416ae76fa4" providerId="ADAL" clId="{CC60C469-9223-4B32-A62A-641E82E3E5F0}" dt="2024-04-05T03:22:53.849" v="5912" actId="478"/>
          <ac:spMkLst>
            <pc:docMk/>
            <pc:sldMk cId="199472561" sldId="2740"/>
            <ac:spMk id="10" creationId="{3B49CF35-F721-B8CF-7C4E-A148F2ED2B11}"/>
          </ac:spMkLst>
        </pc:spChg>
        <pc:spChg chg="del">
          <ac:chgData name="Qureshi, Waliya" userId="81a7cb2d-4547-4a3e-a924-43416ae76fa4" providerId="ADAL" clId="{CC60C469-9223-4B32-A62A-641E82E3E5F0}" dt="2024-04-05T03:22:47.432" v="5911" actId="478"/>
          <ac:spMkLst>
            <pc:docMk/>
            <pc:sldMk cId="199472561" sldId="2740"/>
            <ac:spMk id="12" creationId="{F970EA01-9BDB-7268-71A2-7A02B4192C37}"/>
          </ac:spMkLst>
        </pc:spChg>
        <pc:spChg chg="del mod">
          <ac:chgData name="Qureshi, Waliya" userId="81a7cb2d-4547-4a3e-a924-43416ae76fa4" providerId="ADAL" clId="{CC60C469-9223-4B32-A62A-641E82E3E5F0}" dt="2024-04-05T03:24:56.218" v="5918" actId="478"/>
          <ac:spMkLst>
            <pc:docMk/>
            <pc:sldMk cId="199472561" sldId="2740"/>
            <ac:spMk id="13" creationId="{76AE6D7F-DA5D-210A-7ED5-F3BB7D5C6FE5}"/>
          </ac:spMkLst>
        </pc:spChg>
        <pc:spChg chg="del">
          <ac:chgData name="Qureshi, Waliya" userId="81a7cb2d-4547-4a3e-a924-43416ae76fa4" providerId="ADAL" clId="{CC60C469-9223-4B32-A62A-641E82E3E5F0}" dt="2024-04-05T03:22:41.652" v="5908" actId="478"/>
          <ac:spMkLst>
            <pc:docMk/>
            <pc:sldMk cId="199472561" sldId="2740"/>
            <ac:spMk id="14" creationId="{C6125C17-7FEE-93F3-6DF5-6556C2B6C35A}"/>
          </ac:spMkLst>
        </pc:spChg>
        <pc:spChg chg="add del">
          <ac:chgData name="Qureshi, Waliya" userId="81a7cb2d-4547-4a3e-a924-43416ae76fa4" providerId="ADAL" clId="{CC60C469-9223-4B32-A62A-641E82E3E5F0}" dt="2024-04-05T03:25:44.168" v="5932" actId="22"/>
          <ac:spMkLst>
            <pc:docMk/>
            <pc:sldMk cId="199472561" sldId="2740"/>
            <ac:spMk id="15" creationId="{4EDAA2DC-5913-2068-B991-B7E290D29009}"/>
          </ac:spMkLst>
        </pc:spChg>
        <pc:spChg chg="add mod">
          <ac:chgData name="Qureshi, Waliya" userId="81a7cb2d-4547-4a3e-a924-43416ae76fa4" providerId="ADAL" clId="{CC60C469-9223-4B32-A62A-641E82E3E5F0}" dt="2024-04-05T03:36:41.034" v="6023" actId="1076"/>
          <ac:spMkLst>
            <pc:docMk/>
            <pc:sldMk cId="199472561" sldId="2740"/>
            <ac:spMk id="17" creationId="{4F096137-1453-8E7E-B920-81E5E0238166}"/>
          </ac:spMkLst>
        </pc:spChg>
        <pc:picChg chg="mod">
          <ac:chgData name="Qureshi, Waliya" userId="81a7cb2d-4547-4a3e-a924-43416ae76fa4" providerId="ADAL" clId="{CC60C469-9223-4B32-A62A-641E82E3E5F0}" dt="2024-04-05T03:36:52.126" v="6025" actId="1076"/>
          <ac:picMkLst>
            <pc:docMk/>
            <pc:sldMk cId="199472561" sldId="2740"/>
            <ac:picMk id="20482" creationId="{1DFF0F8E-ECF8-D2EE-1B58-2A56EACA2502}"/>
          </ac:picMkLst>
        </pc:picChg>
        <pc:cxnChg chg="del">
          <ac:chgData name="Qureshi, Waliya" userId="81a7cb2d-4547-4a3e-a924-43416ae76fa4" providerId="ADAL" clId="{CC60C469-9223-4B32-A62A-641E82E3E5F0}" dt="2024-04-05T03:22:53.849" v="5912" actId="478"/>
          <ac:cxnSpMkLst>
            <pc:docMk/>
            <pc:sldMk cId="199472561" sldId="2740"/>
            <ac:cxnSpMk id="4" creationId="{CD8FBCA7-2FFF-F27B-7548-EB43AF46AC4E}"/>
          </ac:cxnSpMkLst>
        </pc:cxnChg>
        <pc:cxnChg chg="del">
          <ac:chgData name="Qureshi, Waliya" userId="81a7cb2d-4547-4a3e-a924-43416ae76fa4" providerId="ADAL" clId="{CC60C469-9223-4B32-A62A-641E82E3E5F0}" dt="2024-04-05T03:22:45.743" v="5910" actId="478"/>
          <ac:cxnSpMkLst>
            <pc:docMk/>
            <pc:sldMk cId="199472561" sldId="2740"/>
            <ac:cxnSpMk id="7" creationId="{965B4352-E300-7A22-FE66-D0AE1BF8781E}"/>
          </ac:cxnSpMkLst>
        </pc:cxnChg>
        <pc:cxnChg chg="del">
          <ac:chgData name="Qureshi, Waliya" userId="81a7cb2d-4547-4a3e-a924-43416ae76fa4" providerId="ADAL" clId="{CC60C469-9223-4B32-A62A-641E82E3E5F0}" dt="2024-04-05T03:22:53.849" v="5912" actId="478"/>
          <ac:cxnSpMkLst>
            <pc:docMk/>
            <pc:sldMk cId="199472561" sldId="2740"/>
            <ac:cxnSpMk id="8" creationId="{E2E8F62F-24C4-F6D5-9EAD-C18DF87D6199}"/>
          </ac:cxnSpMkLst>
        </pc:cxnChg>
        <pc:cxnChg chg="del">
          <ac:chgData name="Qureshi, Waliya" userId="81a7cb2d-4547-4a3e-a924-43416ae76fa4" providerId="ADAL" clId="{CC60C469-9223-4B32-A62A-641E82E3E5F0}" dt="2024-04-05T03:22:53.849" v="5912" actId="478"/>
          <ac:cxnSpMkLst>
            <pc:docMk/>
            <pc:sldMk cId="199472561" sldId="2740"/>
            <ac:cxnSpMk id="19" creationId="{F3454EBE-D89D-335D-1C02-993F987E0028}"/>
          </ac:cxnSpMkLst>
        </pc:cxnChg>
      </pc:sldChg>
      <pc:sldChg chg="add">
        <pc:chgData name="Qureshi, Waliya" userId="81a7cb2d-4547-4a3e-a924-43416ae76fa4" providerId="ADAL" clId="{CC60C469-9223-4B32-A62A-641E82E3E5F0}" dt="2024-04-04T16:22:24.585" v="10"/>
        <pc:sldMkLst>
          <pc:docMk/>
          <pc:sldMk cId="641082312" sldId="2744"/>
        </pc:sldMkLst>
      </pc:sldChg>
      <pc:sldChg chg="addSp delSp modSp add mod">
        <pc:chgData name="Qureshi, Waliya" userId="81a7cb2d-4547-4a3e-a924-43416ae76fa4" providerId="ADAL" clId="{CC60C469-9223-4B32-A62A-641E82E3E5F0}" dt="2024-04-05T15:02:14.779" v="9866" actId="1076"/>
        <pc:sldMkLst>
          <pc:docMk/>
          <pc:sldMk cId="2612506181" sldId="2745"/>
        </pc:sldMkLst>
        <pc:spChg chg="mod">
          <ac:chgData name="Qureshi, Waliya" userId="81a7cb2d-4547-4a3e-a924-43416ae76fa4" providerId="ADAL" clId="{CC60C469-9223-4B32-A62A-641E82E3E5F0}" dt="2024-04-05T15:02:06.968" v="9865" actId="255"/>
          <ac:spMkLst>
            <pc:docMk/>
            <pc:sldMk cId="2612506181" sldId="2745"/>
            <ac:spMk id="2" creationId="{969318DB-58CE-D2D9-71A1-A15FF24F1DE7}"/>
          </ac:spMkLst>
        </pc:spChg>
        <pc:spChg chg="mod">
          <ac:chgData name="Qureshi, Waliya" userId="81a7cb2d-4547-4a3e-a924-43416ae76fa4" providerId="ADAL" clId="{CC60C469-9223-4B32-A62A-641E82E3E5F0}" dt="2024-04-05T15:02:14.779" v="9866" actId="1076"/>
          <ac:spMkLst>
            <pc:docMk/>
            <pc:sldMk cId="2612506181" sldId="2745"/>
            <ac:spMk id="12" creationId="{530B333F-91F5-FBD6-9A00-A6C5C7A58D95}"/>
          </ac:spMkLst>
        </pc:spChg>
        <pc:picChg chg="del">
          <ac:chgData name="Qureshi, Waliya" userId="81a7cb2d-4547-4a3e-a924-43416ae76fa4" providerId="ADAL" clId="{CC60C469-9223-4B32-A62A-641E82E3E5F0}" dt="2024-04-04T16:24:41.599" v="38" actId="478"/>
          <ac:picMkLst>
            <pc:docMk/>
            <pc:sldMk cId="2612506181" sldId="2745"/>
            <ac:picMk id="1026" creationId="{9EB9D0AA-2063-63FE-AD9C-EFC63EE38C87}"/>
          </ac:picMkLst>
        </pc:picChg>
        <pc:picChg chg="del">
          <ac:chgData name="Qureshi, Waliya" userId="81a7cb2d-4547-4a3e-a924-43416ae76fa4" providerId="ADAL" clId="{CC60C469-9223-4B32-A62A-641E82E3E5F0}" dt="2024-04-04T16:24:44.883" v="40" actId="478"/>
          <ac:picMkLst>
            <pc:docMk/>
            <pc:sldMk cId="2612506181" sldId="2745"/>
            <ac:picMk id="1028" creationId="{9942F1AB-D581-C32B-47C8-32780FD781BD}"/>
          </ac:picMkLst>
        </pc:picChg>
        <pc:picChg chg="del">
          <ac:chgData name="Qureshi, Waliya" userId="81a7cb2d-4547-4a3e-a924-43416ae76fa4" providerId="ADAL" clId="{CC60C469-9223-4B32-A62A-641E82E3E5F0}" dt="2024-04-04T16:24:43.107" v="39" actId="478"/>
          <ac:picMkLst>
            <pc:docMk/>
            <pc:sldMk cId="2612506181" sldId="2745"/>
            <ac:picMk id="1030" creationId="{DD0B9E27-5E23-A35E-3557-D46D8415720B}"/>
          </ac:picMkLst>
        </pc:picChg>
        <pc:picChg chg="add mod">
          <ac:chgData name="Qureshi, Waliya" userId="81a7cb2d-4547-4a3e-a924-43416ae76fa4" providerId="ADAL" clId="{CC60C469-9223-4B32-A62A-641E82E3E5F0}" dt="2024-04-05T15:02:01.928" v="9864" actId="1076"/>
          <ac:picMkLst>
            <pc:docMk/>
            <pc:sldMk cId="2612506181" sldId="2745"/>
            <ac:picMk id="2050" creationId="{13B5C6BC-AAEF-511E-CE21-0E2F83BBF510}"/>
          </ac:picMkLst>
        </pc:picChg>
      </pc:sldChg>
      <pc:sldChg chg="modSp add mod modNotesTx">
        <pc:chgData name="Qureshi, Waliya" userId="81a7cb2d-4547-4a3e-a924-43416ae76fa4" providerId="ADAL" clId="{CC60C469-9223-4B32-A62A-641E82E3E5F0}" dt="2024-04-05T14:01:28.557" v="9264" actId="20577"/>
        <pc:sldMkLst>
          <pc:docMk/>
          <pc:sldMk cId="3479015537" sldId="2746"/>
        </pc:sldMkLst>
        <pc:spChg chg="mod">
          <ac:chgData name="Qureshi, Waliya" userId="81a7cb2d-4547-4a3e-a924-43416ae76fa4" providerId="ADAL" clId="{CC60C469-9223-4B32-A62A-641E82E3E5F0}" dt="2024-04-05T02:56:18.951" v="5047" actId="207"/>
          <ac:spMkLst>
            <pc:docMk/>
            <pc:sldMk cId="3479015537" sldId="2746"/>
            <ac:spMk id="2" creationId="{C42A08FA-C9A2-1FA9-C004-7D02D784CF7F}"/>
          </ac:spMkLst>
        </pc:spChg>
      </pc:sldChg>
      <pc:sldChg chg="modSp add mod modNotesTx">
        <pc:chgData name="Qureshi, Waliya" userId="81a7cb2d-4547-4a3e-a924-43416ae76fa4" providerId="ADAL" clId="{CC60C469-9223-4B32-A62A-641E82E3E5F0}" dt="2024-04-05T14:02:21.824" v="9275" actId="20577"/>
        <pc:sldMkLst>
          <pc:docMk/>
          <pc:sldMk cId="515176644" sldId="2750"/>
        </pc:sldMkLst>
        <pc:spChg chg="mod">
          <ac:chgData name="Qureshi, Waliya" userId="81a7cb2d-4547-4a3e-a924-43416ae76fa4" providerId="ADAL" clId="{CC60C469-9223-4B32-A62A-641E82E3E5F0}" dt="2024-04-04T17:33:27.568" v="85" actId="207"/>
          <ac:spMkLst>
            <pc:docMk/>
            <pc:sldMk cId="515176644" sldId="2750"/>
            <ac:spMk id="2" creationId="{C42A08FA-C9A2-1FA9-C004-7D02D784CF7F}"/>
          </ac:spMkLst>
        </pc:spChg>
      </pc:sldChg>
      <pc:sldChg chg="modSp add mod">
        <pc:chgData name="Qureshi, Waliya" userId="81a7cb2d-4547-4a3e-a924-43416ae76fa4" providerId="ADAL" clId="{CC60C469-9223-4B32-A62A-641E82E3E5F0}" dt="2024-04-04T17:33:30.333" v="86" actId="207"/>
        <pc:sldMkLst>
          <pc:docMk/>
          <pc:sldMk cId="2149156905" sldId="2751"/>
        </pc:sldMkLst>
        <pc:spChg chg="mod">
          <ac:chgData name="Qureshi, Waliya" userId="81a7cb2d-4547-4a3e-a924-43416ae76fa4" providerId="ADAL" clId="{CC60C469-9223-4B32-A62A-641E82E3E5F0}" dt="2024-04-04T17:33:30.333" v="86" actId="207"/>
          <ac:spMkLst>
            <pc:docMk/>
            <pc:sldMk cId="2149156905" sldId="2751"/>
            <ac:spMk id="2" creationId="{C42A08FA-C9A2-1FA9-C004-7D02D784CF7F}"/>
          </ac:spMkLst>
        </pc:spChg>
      </pc:sldChg>
      <pc:sldChg chg="add del">
        <pc:chgData name="Qureshi, Waliya" userId="81a7cb2d-4547-4a3e-a924-43416ae76fa4" providerId="ADAL" clId="{CC60C469-9223-4B32-A62A-641E82E3E5F0}" dt="2024-04-05T03:37:27.381" v="6038" actId="47"/>
        <pc:sldMkLst>
          <pc:docMk/>
          <pc:sldMk cId="1809014555" sldId="2752"/>
        </pc:sldMkLst>
      </pc:sldChg>
      <pc:sldChg chg="add del">
        <pc:chgData name="Qureshi, Waliya" userId="81a7cb2d-4547-4a3e-a924-43416ae76fa4" providerId="ADAL" clId="{CC60C469-9223-4B32-A62A-641E82E3E5F0}" dt="2024-04-05T03:37:28.270" v="6039" actId="47"/>
        <pc:sldMkLst>
          <pc:docMk/>
          <pc:sldMk cId="636766254" sldId="2755"/>
        </pc:sldMkLst>
      </pc:sldChg>
      <pc:sldChg chg="add del">
        <pc:chgData name="Qureshi, Waliya" userId="81a7cb2d-4547-4a3e-a924-43416ae76fa4" providerId="ADAL" clId="{CC60C469-9223-4B32-A62A-641E82E3E5F0}" dt="2024-04-05T03:37:28.737" v="6040" actId="47"/>
        <pc:sldMkLst>
          <pc:docMk/>
          <pc:sldMk cId="3858441751" sldId="2756"/>
        </pc:sldMkLst>
      </pc:sldChg>
      <pc:sldChg chg="add del">
        <pc:chgData name="Qureshi, Waliya" userId="81a7cb2d-4547-4a3e-a924-43416ae76fa4" providerId="ADAL" clId="{CC60C469-9223-4B32-A62A-641E82E3E5F0}" dt="2024-04-05T03:37:29.143" v="6041" actId="47"/>
        <pc:sldMkLst>
          <pc:docMk/>
          <pc:sldMk cId="2844428212" sldId="2757"/>
        </pc:sldMkLst>
      </pc:sldChg>
      <pc:sldChg chg="add del">
        <pc:chgData name="Qureshi, Waliya" userId="81a7cb2d-4547-4a3e-a924-43416ae76fa4" providerId="ADAL" clId="{CC60C469-9223-4B32-A62A-641E82E3E5F0}" dt="2024-04-05T03:37:29.586" v="6042" actId="47"/>
        <pc:sldMkLst>
          <pc:docMk/>
          <pc:sldMk cId="732226749" sldId="2758"/>
        </pc:sldMkLst>
      </pc:sldChg>
      <pc:sldChg chg="add del">
        <pc:chgData name="Qureshi, Waliya" userId="81a7cb2d-4547-4a3e-a924-43416ae76fa4" providerId="ADAL" clId="{CC60C469-9223-4B32-A62A-641E82E3E5F0}" dt="2024-04-05T03:37:30.146" v="6043" actId="47"/>
        <pc:sldMkLst>
          <pc:docMk/>
          <pc:sldMk cId="959710259" sldId="2759"/>
        </pc:sldMkLst>
      </pc:sldChg>
      <pc:sldChg chg="add del">
        <pc:chgData name="Qureshi, Waliya" userId="81a7cb2d-4547-4a3e-a924-43416ae76fa4" providerId="ADAL" clId="{CC60C469-9223-4B32-A62A-641E82E3E5F0}" dt="2024-04-05T03:37:30.600" v="6044" actId="47"/>
        <pc:sldMkLst>
          <pc:docMk/>
          <pc:sldMk cId="4123822392" sldId="2760"/>
        </pc:sldMkLst>
      </pc:sldChg>
      <pc:sldChg chg="add del">
        <pc:chgData name="Qureshi, Waliya" userId="81a7cb2d-4547-4a3e-a924-43416ae76fa4" providerId="ADAL" clId="{CC60C469-9223-4B32-A62A-641E82E3E5F0}" dt="2024-04-05T03:37:31.185" v="6045" actId="47"/>
        <pc:sldMkLst>
          <pc:docMk/>
          <pc:sldMk cId="79699424" sldId="2761"/>
        </pc:sldMkLst>
      </pc:sldChg>
      <pc:sldChg chg="add del">
        <pc:chgData name="Qureshi, Waliya" userId="81a7cb2d-4547-4a3e-a924-43416ae76fa4" providerId="ADAL" clId="{CC60C469-9223-4B32-A62A-641E82E3E5F0}" dt="2024-04-05T03:37:34.030" v="6046" actId="47"/>
        <pc:sldMkLst>
          <pc:docMk/>
          <pc:sldMk cId="3139948895" sldId="2764"/>
        </pc:sldMkLst>
      </pc:sldChg>
      <pc:sldChg chg="add del">
        <pc:chgData name="Qureshi, Waliya" userId="81a7cb2d-4547-4a3e-a924-43416ae76fa4" providerId="ADAL" clId="{CC60C469-9223-4B32-A62A-641E82E3E5F0}" dt="2024-04-05T03:37:34.521" v="6047" actId="47"/>
        <pc:sldMkLst>
          <pc:docMk/>
          <pc:sldMk cId="3105220566" sldId="2765"/>
        </pc:sldMkLst>
      </pc:sldChg>
      <pc:sldChg chg="add del">
        <pc:chgData name="Qureshi, Waliya" userId="81a7cb2d-4547-4a3e-a924-43416ae76fa4" providerId="ADAL" clId="{CC60C469-9223-4B32-A62A-641E82E3E5F0}" dt="2024-04-05T03:52:14.338" v="6228" actId="47"/>
        <pc:sldMkLst>
          <pc:docMk/>
          <pc:sldMk cId="692067704" sldId="2768"/>
        </pc:sldMkLst>
      </pc:sldChg>
      <pc:sldChg chg="add del">
        <pc:chgData name="Qureshi, Waliya" userId="81a7cb2d-4547-4a3e-a924-43416ae76fa4" providerId="ADAL" clId="{CC60C469-9223-4B32-A62A-641E82E3E5F0}" dt="2024-04-05T05:48:26.670" v="8901" actId="47"/>
        <pc:sldMkLst>
          <pc:docMk/>
          <pc:sldMk cId="1736914046" sldId="2769"/>
        </pc:sldMkLst>
      </pc:sldChg>
      <pc:sldChg chg="add del">
        <pc:chgData name="Qureshi, Waliya" userId="81a7cb2d-4547-4a3e-a924-43416ae76fa4" providerId="ADAL" clId="{CC60C469-9223-4B32-A62A-641E82E3E5F0}" dt="2024-04-05T05:48:32.477" v="8902" actId="47"/>
        <pc:sldMkLst>
          <pc:docMk/>
          <pc:sldMk cId="3425487192" sldId="2770"/>
        </pc:sldMkLst>
      </pc:sldChg>
      <pc:sldChg chg="addSp delSp modSp add mod ord modNotesTx">
        <pc:chgData name="Qureshi, Waliya" userId="81a7cb2d-4547-4a3e-a924-43416ae76fa4" providerId="ADAL" clId="{CC60C469-9223-4B32-A62A-641E82E3E5F0}" dt="2024-04-08T16:08:37.142" v="14981" actId="20577"/>
        <pc:sldMkLst>
          <pc:docMk/>
          <pc:sldMk cId="432257447" sldId="2771"/>
        </pc:sldMkLst>
        <pc:spChg chg="add del mod">
          <ac:chgData name="Qureshi, Waliya" userId="81a7cb2d-4547-4a3e-a924-43416ae76fa4" providerId="ADAL" clId="{CC60C469-9223-4B32-A62A-641E82E3E5F0}" dt="2024-04-05T00:10:40.219" v="1072" actId="478"/>
          <ac:spMkLst>
            <pc:docMk/>
            <pc:sldMk cId="432257447" sldId="2771"/>
            <ac:spMk id="2" creationId="{6FF1CAF5-03C7-89C2-73D1-E3A706B0EBB3}"/>
          </ac:spMkLst>
        </pc:spChg>
        <pc:spChg chg="mod">
          <ac:chgData name="Qureshi, Waliya" userId="81a7cb2d-4547-4a3e-a924-43416ae76fa4" providerId="ADAL" clId="{CC60C469-9223-4B32-A62A-641E82E3E5F0}" dt="2024-04-05T00:10:45.634" v="1073" actId="1076"/>
          <ac:spMkLst>
            <pc:docMk/>
            <pc:sldMk cId="432257447" sldId="2771"/>
            <ac:spMk id="7" creationId="{058EC3D7-2536-4B92-1F86-AAA0E2CC7AE6}"/>
          </ac:spMkLst>
        </pc:spChg>
        <pc:spChg chg="mod">
          <ac:chgData name="Qureshi, Waliya" userId="81a7cb2d-4547-4a3e-a924-43416ae76fa4" providerId="ADAL" clId="{CC60C469-9223-4B32-A62A-641E82E3E5F0}" dt="2024-04-04T17:39:22.034" v="503" actId="1076"/>
          <ac:spMkLst>
            <pc:docMk/>
            <pc:sldMk cId="432257447" sldId="2771"/>
            <ac:spMk id="8" creationId="{3501AC8A-8762-7A0A-E2ED-B460D1997DE1}"/>
          </ac:spMkLst>
        </pc:spChg>
        <pc:spChg chg="mod">
          <ac:chgData name="Qureshi, Waliya" userId="81a7cb2d-4547-4a3e-a924-43416ae76fa4" providerId="ADAL" clId="{CC60C469-9223-4B32-A62A-641E82E3E5F0}" dt="2024-04-05T00:10:57.086" v="1076" actId="1076"/>
          <ac:spMkLst>
            <pc:docMk/>
            <pc:sldMk cId="432257447" sldId="2771"/>
            <ac:spMk id="9" creationId="{A3FC3A3E-2FE4-BB44-561F-42227881616C}"/>
          </ac:spMkLst>
        </pc:spChg>
        <pc:spChg chg="mod">
          <ac:chgData name="Qureshi, Waliya" userId="81a7cb2d-4547-4a3e-a924-43416ae76fa4" providerId="ADAL" clId="{CC60C469-9223-4B32-A62A-641E82E3E5F0}" dt="2024-04-05T00:10:48.731" v="1074" actId="1076"/>
          <ac:spMkLst>
            <pc:docMk/>
            <pc:sldMk cId="432257447" sldId="2771"/>
            <ac:spMk id="10" creationId="{EA6640F5-B14B-E912-2A6C-50E6B6A6AFB5}"/>
          </ac:spMkLst>
        </pc:spChg>
        <pc:spChg chg="mod">
          <ac:chgData name="Qureshi, Waliya" userId="81a7cb2d-4547-4a3e-a924-43416ae76fa4" providerId="ADAL" clId="{CC60C469-9223-4B32-A62A-641E82E3E5F0}" dt="2024-04-08T16:08:37.142" v="14981" actId="20577"/>
          <ac:spMkLst>
            <pc:docMk/>
            <pc:sldMk cId="432257447" sldId="2771"/>
            <ac:spMk id="11" creationId="{7EB3CA2D-D433-69AE-9A52-6BCBB98C5A0B}"/>
          </ac:spMkLst>
        </pc:spChg>
        <pc:spChg chg="mod">
          <ac:chgData name="Qureshi, Waliya" userId="81a7cb2d-4547-4a3e-a924-43416ae76fa4" providerId="ADAL" clId="{CC60C469-9223-4B32-A62A-641E82E3E5F0}" dt="2024-04-04T17:49:36.578" v="966" actId="1076"/>
          <ac:spMkLst>
            <pc:docMk/>
            <pc:sldMk cId="432257447" sldId="2771"/>
            <ac:spMk id="12" creationId="{BA253FCD-EC2B-F9DA-6C5F-1A026C3EECC5}"/>
          </ac:spMkLst>
        </pc:spChg>
        <pc:spChg chg="mod">
          <ac:chgData name="Qureshi, Waliya" userId="81a7cb2d-4547-4a3e-a924-43416ae76fa4" providerId="ADAL" clId="{CC60C469-9223-4B32-A62A-641E82E3E5F0}" dt="2024-04-05T00:56:36.077" v="2219" actId="20577"/>
          <ac:spMkLst>
            <pc:docMk/>
            <pc:sldMk cId="432257447" sldId="2771"/>
            <ac:spMk id="15" creationId="{FB4637BB-8A7B-1FCF-8169-16C1FA08B5AF}"/>
          </ac:spMkLst>
        </pc:spChg>
        <pc:picChg chg="add del mod">
          <ac:chgData name="Qureshi, Waliya" userId="81a7cb2d-4547-4a3e-a924-43416ae76fa4" providerId="ADAL" clId="{CC60C469-9223-4B32-A62A-641E82E3E5F0}" dt="2024-04-05T00:10:36.245" v="1068" actId="478"/>
          <ac:picMkLst>
            <pc:docMk/>
            <pc:sldMk cId="432257447" sldId="2771"/>
            <ac:picMk id="1026" creationId="{7D6F838F-840F-4180-5D7E-E633DDD1CDAF}"/>
          </ac:picMkLst>
        </pc:picChg>
      </pc:sldChg>
      <pc:sldChg chg="addSp delSp modSp add mod ord modNotesTx">
        <pc:chgData name="Qureshi, Waliya" userId="81a7cb2d-4547-4a3e-a924-43416ae76fa4" providerId="ADAL" clId="{CC60C469-9223-4B32-A62A-641E82E3E5F0}" dt="2024-04-09T00:52:21.721" v="15358" actId="20577"/>
        <pc:sldMkLst>
          <pc:docMk/>
          <pc:sldMk cId="3665921954" sldId="2772"/>
        </pc:sldMkLst>
        <pc:spChg chg="add mod">
          <ac:chgData name="Qureshi, Waliya" userId="81a7cb2d-4547-4a3e-a924-43416ae76fa4" providerId="ADAL" clId="{CC60C469-9223-4B32-A62A-641E82E3E5F0}" dt="2024-04-05T01:25:51.610" v="3185" actId="1076"/>
          <ac:spMkLst>
            <pc:docMk/>
            <pc:sldMk cId="3665921954" sldId="2772"/>
            <ac:spMk id="2" creationId="{371B9F7B-EF73-3EE0-5D49-DC9E9BB8A2D1}"/>
          </ac:spMkLst>
        </pc:spChg>
        <pc:spChg chg="add mod">
          <ac:chgData name="Qureshi, Waliya" userId="81a7cb2d-4547-4a3e-a924-43416ae76fa4" providerId="ADAL" clId="{CC60C469-9223-4B32-A62A-641E82E3E5F0}" dt="2024-04-05T01:25:57.207" v="3186" actId="1076"/>
          <ac:spMkLst>
            <pc:docMk/>
            <pc:sldMk cId="3665921954" sldId="2772"/>
            <ac:spMk id="4" creationId="{E9579632-94C1-D5A3-42A6-E251DFA79A6D}"/>
          </ac:spMkLst>
        </pc:spChg>
        <pc:spChg chg="add mod">
          <ac:chgData name="Qureshi, Waliya" userId="81a7cb2d-4547-4a3e-a924-43416ae76fa4" providerId="ADAL" clId="{CC60C469-9223-4B32-A62A-641E82E3E5F0}" dt="2024-04-05T01:25:16.817" v="3178" actId="1076"/>
          <ac:spMkLst>
            <pc:docMk/>
            <pc:sldMk cId="3665921954" sldId="2772"/>
            <ac:spMk id="6" creationId="{36AEBDEC-5794-B249-D2A8-359F01F611B4}"/>
          </ac:spMkLst>
        </pc:spChg>
        <pc:spChg chg="mod">
          <ac:chgData name="Qureshi, Waliya" userId="81a7cb2d-4547-4a3e-a924-43416ae76fa4" providerId="ADAL" clId="{CC60C469-9223-4B32-A62A-641E82E3E5F0}" dt="2024-04-05T01:25:48.346" v="3184" actId="1076"/>
          <ac:spMkLst>
            <pc:docMk/>
            <pc:sldMk cId="3665921954" sldId="2772"/>
            <ac:spMk id="7" creationId="{1FABEB45-1489-AE43-C800-8D36F66FFC3D}"/>
          </ac:spMkLst>
        </pc:spChg>
        <pc:spChg chg="add mod">
          <ac:chgData name="Qureshi, Waliya" userId="81a7cb2d-4547-4a3e-a924-43416ae76fa4" providerId="ADAL" clId="{CC60C469-9223-4B32-A62A-641E82E3E5F0}" dt="2024-04-05T01:25:32.507" v="3181" actId="1076"/>
          <ac:spMkLst>
            <pc:docMk/>
            <pc:sldMk cId="3665921954" sldId="2772"/>
            <ac:spMk id="9" creationId="{22788927-52AF-E584-97BE-639A57640F2E}"/>
          </ac:spMkLst>
        </pc:spChg>
        <pc:spChg chg="add mod">
          <ac:chgData name="Qureshi, Waliya" userId="81a7cb2d-4547-4a3e-a924-43416ae76fa4" providerId="ADAL" clId="{CC60C469-9223-4B32-A62A-641E82E3E5F0}" dt="2024-04-05T01:25:10.967" v="3177" actId="1076"/>
          <ac:spMkLst>
            <pc:docMk/>
            <pc:sldMk cId="3665921954" sldId="2772"/>
            <ac:spMk id="11" creationId="{16297010-A007-F7A7-9369-2AE59D1A77CD}"/>
          </ac:spMkLst>
        </pc:spChg>
        <pc:spChg chg="add mod">
          <ac:chgData name="Qureshi, Waliya" userId="81a7cb2d-4547-4a3e-a924-43416ae76fa4" providerId="ADAL" clId="{CC60C469-9223-4B32-A62A-641E82E3E5F0}" dt="2024-04-05T01:24:47.993" v="3172" actId="1076"/>
          <ac:spMkLst>
            <pc:docMk/>
            <pc:sldMk cId="3665921954" sldId="2772"/>
            <ac:spMk id="13" creationId="{5C97DE3C-AEB3-4932-7F1B-A7ADAD6E6E65}"/>
          </ac:spMkLst>
        </pc:spChg>
        <pc:spChg chg="add mod">
          <ac:chgData name="Qureshi, Waliya" userId="81a7cb2d-4547-4a3e-a924-43416ae76fa4" providerId="ADAL" clId="{CC60C469-9223-4B32-A62A-641E82E3E5F0}" dt="2024-04-05T01:21:53.480" v="3077" actId="1076"/>
          <ac:spMkLst>
            <pc:docMk/>
            <pc:sldMk cId="3665921954" sldId="2772"/>
            <ac:spMk id="15" creationId="{10DDFCA2-716C-A93C-E78E-B9510AB37D26}"/>
          </ac:spMkLst>
        </pc:spChg>
        <pc:spChg chg="del mod">
          <ac:chgData name="Qureshi, Waliya" userId="81a7cb2d-4547-4a3e-a924-43416ae76fa4" providerId="ADAL" clId="{CC60C469-9223-4B32-A62A-641E82E3E5F0}" dt="2024-04-05T01:24:34.593" v="3167" actId="21"/>
          <ac:spMkLst>
            <pc:docMk/>
            <pc:sldMk cId="3665921954" sldId="2772"/>
            <ac:spMk id="16" creationId="{18529214-CF7D-D68F-2758-020B515EF015}"/>
          </ac:spMkLst>
        </pc:spChg>
        <pc:spChg chg="add mod">
          <ac:chgData name="Qureshi, Waliya" userId="81a7cb2d-4547-4a3e-a924-43416ae76fa4" providerId="ADAL" clId="{CC60C469-9223-4B32-A62A-641E82E3E5F0}" dt="2024-04-09T00:52:21.721" v="15358" actId="20577"/>
          <ac:spMkLst>
            <pc:docMk/>
            <pc:sldMk cId="3665921954" sldId="2772"/>
            <ac:spMk id="17" creationId="{18529214-CF7D-D68F-2758-020B515EF015}"/>
          </ac:spMkLst>
        </pc:spChg>
        <pc:spChg chg="add mod">
          <ac:chgData name="Qureshi, Waliya" userId="81a7cb2d-4547-4a3e-a924-43416ae76fa4" providerId="ADAL" clId="{CC60C469-9223-4B32-A62A-641E82E3E5F0}" dt="2024-04-05T02:27:51.284" v="4318" actId="1076"/>
          <ac:spMkLst>
            <pc:docMk/>
            <pc:sldMk cId="3665921954" sldId="2772"/>
            <ac:spMk id="19" creationId="{43317B7B-0A72-E6A6-8B4C-5CB1592ED261}"/>
          </ac:spMkLst>
        </pc:spChg>
        <pc:spChg chg="mod">
          <ac:chgData name="Qureshi, Waliya" userId="81a7cb2d-4547-4a3e-a924-43416ae76fa4" providerId="ADAL" clId="{CC60C469-9223-4B32-A62A-641E82E3E5F0}" dt="2024-04-05T01:22:06.078" v="3080" actId="1076"/>
          <ac:spMkLst>
            <pc:docMk/>
            <pc:sldMk cId="3665921954" sldId="2772"/>
            <ac:spMk id="28" creationId="{00D0DE27-0786-0C2F-E6F3-959A68BFDF81}"/>
          </ac:spMkLst>
        </pc:spChg>
        <pc:spChg chg="mod">
          <ac:chgData name="Qureshi, Waliya" userId="81a7cb2d-4547-4a3e-a924-43416ae76fa4" providerId="ADAL" clId="{CC60C469-9223-4B32-A62A-641E82E3E5F0}" dt="2024-04-05T02:27:41.973" v="4317" actId="1076"/>
          <ac:spMkLst>
            <pc:docMk/>
            <pc:sldMk cId="3665921954" sldId="2772"/>
            <ac:spMk id="29" creationId="{18701C09-C99E-FC60-65CD-5C674B7CA36F}"/>
          </ac:spMkLst>
        </pc:spChg>
        <pc:spChg chg="mod">
          <ac:chgData name="Qureshi, Waliya" userId="81a7cb2d-4547-4a3e-a924-43416ae76fa4" providerId="ADAL" clId="{CC60C469-9223-4B32-A62A-641E82E3E5F0}" dt="2024-04-05T16:53:42.656" v="13025" actId="20577"/>
          <ac:spMkLst>
            <pc:docMk/>
            <pc:sldMk cId="3665921954" sldId="2772"/>
            <ac:spMk id="30" creationId="{5A055A88-B522-223B-7447-B0811F6A517B}"/>
          </ac:spMkLst>
        </pc:spChg>
        <pc:spChg chg="mod">
          <ac:chgData name="Qureshi, Waliya" userId="81a7cb2d-4547-4a3e-a924-43416ae76fa4" providerId="ADAL" clId="{CC60C469-9223-4B32-A62A-641E82E3E5F0}" dt="2024-04-05T15:46:47.270" v="11268" actId="207"/>
          <ac:spMkLst>
            <pc:docMk/>
            <pc:sldMk cId="3665921954" sldId="2772"/>
            <ac:spMk id="35" creationId="{03928805-5C9A-7AFF-402F-04ED2B8FBCAC}"/>
          </ac:spMkLst>
        </pc:spChg>
        <pc:spChg chg="del mod">
          <ac:chgData name="Qureshi, Waliya" userId="81a7cb2d-4547-4a3e-a924-43416ae76fa4" providerId="ADAL" clId="{CC60C469-9223-4B32-A62A-641E82E3E5F0}" dt="2024-04-05T01:19:40.290" v="3024" actId="478"/>
          <ac:spMkLst>
            <pc:docMk/>
            <pc:sldMk cId="3665921954" sldId="2772"/>
            <ac:spMk id="38" creationId="{6CD7389B-EC11-25ED-4656-89FEC74E3DD9}"/>
          </ac:spMkLst>
        </pc:spChg>
        <pc:spChg chg="mod">
          <ac:chgData name="Qureshi, Waliya" userId="81a7cb2d-4547-4a3e-a924-43416ae76fa4" providerId="ADAL" clId="{CC60C469-9223-4B32-A62A-641E82E3E5F0}" dt="2024-04-05T02:27:37.830" v="4316" actId="1076"/>
          <ac:spMkLst>
            <pc:docMk/>
            <pc:sldMk cId="3665921954" sldId="2772"/>
            <ac:spMk id="39" creationId="{8F5C60AC-A06E-E522-DCA2-7BE3AA4934E1}"/>
          </ac:spMkLst>
        </pc:spChg>
        <pc:graphicFrameChg chg="mod modGraphic">
          <ac:chgData name="Qureshi, Waliya" userId="81a7cb2d-4547-4a3e-a924-43416ae76fa4" providerId="ADAL" clId="{CC60C469-9223-4B32-A62A-641E82E3E5F0}" dt="2024-04-05T01:12:57.350" v="2801"/>
          <ac:graphicFrameMkLst>
            <pc:docMk/>
            <pc:sldMk cId="3665921954" sldId="2772"/>
            <ac:graphicFrameMk id="4102" creationId="{1DE81993-7740-24B1-ABD9-1C19F0CB86FB}"/>
          </ac:graphicFrameMkLst>
        </pc:graphicFrameChg>
      </pc:sldChg>
      <pc:sldChg chg="addSp delSp modSp add mod ord">
        <pc:chgData name="Qureshi, Waliya" userId="81a7cb2d-4547-4a3e-a924-43416ae76fa4" providerId="ADAL" clId="{CC60C469-9223-4B32-A62A-641E82E3E5F0}" dt="2024-04-09T00:52:15.486" v="15356" actId="20577"/>
        <pc:sldMkLst>
          <pc:docMk/>
          <pc:sldMk cId="2768163186" sldId="2773"/>
        </pc:sldMkLst>
        <pc:spChg chg="add mod">
          <ac:chgData name="Qureshi, Waliya" userId="81a7cb2d-4547-4a3e-a924-43416ae76fa4" providerId="ADAL" clId="{CC60C469-9223-4B32-A62A-641E82E3E5F0}" dt="2024-04-05T00:55:56.962" v="2210" actId="1076"/>
          <ac:spMkLst>
            <pc:docMk/>
            <pc:sldMk cId="2768163186" sldId="2773"/>
            <ac:spMk id="2" creationId="{AADCF402-6605-216F-0038-DBA4256ACE18}"/>
          </ac:spMkLst>
        </pc:spChg>
        <pc:spChg chg="add mod">
          <ac:chgData name="Qureshi, Waliya" userId="81a7cb2d-4547-4a3e-a924-43416ae76fa4" providerId="ADAL" clId="{CC60C469-9223-4B32-A62A-641E82E3E5F0}" dt="2024-04-05T00:56:00.641" v="2211" actId="1076"/>
          <ac:spMkLst>
            <pc:docMk/>
            <pc:sldMk cId="2768163186" sldId="2773"/>
            <ac:spMk id="3" creationId="{F2177591-6D48-51BE-F05B-5FF5DA79E6DC}"/>
          </ac:spMkLst>
        </pc:spChg>
        <pc:spChg chg="mod">
          <ac:chgData name="Qureshi, Waliya" userId="81a7cb2d-4547-4a3e-a924-43416ae76fa4" providerId="ADAL" clId="{CC60C469-9223-4B32-A62A-641E82E3E5F0}" dt="2024-04-05T00:55:45.862" v="2207" actId="1076"/>
          <ac:spMkLst>
            <pc:docMk/>
            <pc:sldMk cId="2768163186" sldId="2773"/>
            <ac:spMk id="4" creationId="{00D2309E-81A3-3228-8688-0DCD808FEB02}"/>
          </ac:spMkLst>
        </pc:spChg>
        <pc:spChg chg="add mod">
          <ac:chgData name="Qureshi, Waliya" userId="81a7cb2d-4547-4a3e-a924-43416ae76fa4" providerId="ADAL" clId="{CC60C469-9223-4B32-A62A-641E82E3E5F0}" dt="2024-04-07T00:57:44.162" v="13637" actId="207"/>
          <ac:spMkLst>
            <pc:docMk/>
            <pc:sldMk cId="2768163186" sldId="2773"/>
            <ac:spMk id="6" creationId="{6C74F4F8-0DE9-4C24-0EC4-666C9D798464}"/>
          </ac:spMkLst>
        </pc:spChg>
        <pc:spChg chg="add mod">
          <ac:chgData name="Qureshi, Waliya" userId="81a7cb2d-4547-4a3e-a924-43416ae76fa4" providerId="ADAL" clId="{CC60C469-9223-4B32-A62A-641E82E3E5F0}" dt="2024-04-05T00:27:32.837" v="1729"/>
          <ac:spMkLst>
            <pc:docMk/>
            <pc:sldMk cId="2768163186" sldId="2773"/>
            <ac:spMk id="7" creationId="{01F119C7-1EAC-08CF-5F9D-B57238BD9EC7}"/>
          </ac:spMkLst>
        </pc:spChg>
        <pc:spChg chg="add mod">
          <ac:chgData name="Qureshi, Waliya" userId="81a7cb2d-4547-4a3e-a924-43416ae76fa4" providerId="ADAL" clId="{CC60C469-9223-4B32-A62A-641E82E3E5F0}" dt="2024-04-07T01:04:57.754" v="14062" actId="1076"/>
          <ac:spMkLst>
            <pc:docMk/>
            <pc:sldMk cId="2768163186" sldId="2773"/>
            <ac:spMk id="7" creationId="{476FD5D5-DA58-44C2-3BB9-5E890464A4A0}"/>
          </ac:spMkLst>
        </pc:spChg>
        <pc:spChg chg="add mod">
          <ac:chgData name="Qureshi, Waliya" userId="81a7cb2d-4547-4a3e-a924-43416ae76fa4" providerId="ADAL" clId="{CC60C469-9223-4B32-A62A-641E82E3E5F0}" dt="2024-04-09T00:52:15.486" v="15356" actId="20577"/>
          <ac:spMkLst>
            <pc:docMk/>
            <pc:sldMk cId="2768163186" sldId="2773"/>
            <ac:spMk id="8" creationId="{75246126-52B2-1DAD-DF09-9BB0AAF8C2DF}"/>
          </ac:spMkLst>
        </pc:spChg>
        <pc:spChg chg="add mod">
          <ac:chgData name="Qureshi, Waliya" userId="81a7cb2d-4547-4a3e-a924-43416ae76fa4" providerId="ADAL" clId="{CC60C469-9223-4B32-A62A-641E82E3E5F0}" dt="2024-04-09T00:36:22.737" v="15329" actId="1076"/>
          <ac:spMkLst>
            <pc:docMk/>
            <pc:sldMk cId="2768163186" sldId="2773"/>
            <ac:spMk id="10" creationId="{0FE3EEEF-7F3C-5C36-EBFB-5F96AD14BDDE}"/>
          </ac:spMkLst>
        </pc:spChg>
        <pc:spChg chg="add mod">
          <ac:chgData name="Qureshi, Waliya" userId="81a7cb2d-4547-4a3e-a924-43416ae76fa4" providerId="ADAL" clId="{CC60C469-9223-4B32-A62A-641E82E3E5F0}" dt="2024-04-09T00:36:27.160" v="15330" actId="1076"/>
          <ac:spMkLst>
            <pc:docMk/>
            <pc:sldMk cId="2768163186" sldId="2773"/>
            <ac:spMk id="11" creationId="{F803D815-CDF7-D32B-94D0-09A01F3E9BDE}"/>
          </ac:spMkLst>
        </pc:spChg>
        <pc:spChg chg="add del mod">
          <ac:chgData name="Qureshi, Waliya" userId="81a7cb2d-4547-4a3e-a924-43416ae76fa4" providerId="ADAL" clId="{CC60C469-9223-4B32-A62A-641E82E3E5F0}" dt="2024-04-05T00:45:23.830" v="2026" actId="478"/>
          <ac:spMkLst>
            <pc:docMk/>
            <pc:sldMk cId="2768163186" sldId="2773"/>
            <ac:spMk id="12" creationId="{10DB04E8-CA99-68D9-A290-8FD0A834E65B}"/>
          </ac:spMkLst>
        </pc:spChg>
        <pc:spChg chg="add mod">
          <ac:chgData name="Qureshi, Waliya" userId="81a7cb2d-4547-4a3e-a924-43416ae76fa4" providerId="ADAL" clId="{CC60C469-9223-4B32-A62A-641E82E3E5F0}" dt="2024-04-05T00:46:20.888" v="2042" actId="1076"/>
          <ac:spMkLst>
            <pc:docMk/>
            <pc:sldMk cId="2768163186" sldId="2773"/>
            <ac:spMk id="13" creationId="{4FA2BBF3-9D60-AACE-1BCE-B4A0CBF86680}"/>
          </ac:spMkLst>
        </pc:spChg>
        <pc:spChg chg="add mod">
          <ac:chgData name="Qureshi, Waliya" userId="81a7cb2d-4547-4a3e-a924-43416ae76fa4" providerId="ADAL" clId="{CC60C469-9223-4B32-A62A-641E82E3E5F0}" dt="2024-04-05T00:44:48.574" v="2009"/>
          <ac:spMkLst>
            <pc:docMk/>
            <pc:sldMk cId="2768163186" sldId="2773"/>
            <ac:spMk id="14" creationId="{60F44B9A-F3A1-F31B-E60B-2BFD2C7E81C2}"/>
          </ac:spMkLst>
        </pc:spChg>
        <pc:spChg chg="del mod">
          <ac:chgData name="Qureshi, Waliya" userId="81a7cb2d-4547-4a3e-a924-43416ae76fa4" providerId="ADAL" clId="{CC60C469-9223-4B32-A62A-641E82E3E5F0}" dt="2024-04-05T00:43:14.316" v="1979" actId="478"/>
          <ac:spMkLst>
            <pc:docMk/>
            <pc:sldMk cId="2768163186" sldId="2773"/>
            <ac:spMk id="16" creationId="{DEDB6BD2-8327-358C-A78C-0AD4E39A2F44}"/>
          </ac:spMkLst>
        </pc:spChg>
        <pc:spChg chg="add mod">
          <ac:chgData name="Qureshi, Waliya" userId="81a7cb2d-4547-4a3e-a924-43416ae76fa4" providerId="ADAL" clId="{CC60C469-9223-4B32-A62A-641E82E3E5F0}" dt="2024-04-05T00:55:42.053" v="2206" actId="1076"/>
          <ac:spMkLst>
            <pc:docMk/>
            <pc:sldMk cId="2768163186" sldId="2773"/>
            <ac:spMk id="17" creationId="{B0535939-7AF9-C1EE-75AA-EAE280C8C20F}"/>
          </ac:spMkLst>
        </pc:spChg>
        <pc:spChg chg="add mod">
          <ac:chgData name="Qureshi, Waliya" userId="81a7cb2d-4547-4a3e-a924-43416ae76fa4" providerId="ADAL" clId="{CC60C469-9223-4B32-A62A-641E82E3E5F0}" dt="2024-04-09T00:36:31.288" v="15331" actId="1076"/>
          <ac:spMkLst>
            <pc:docMk/>
            <pc:sldMk cId="2768163186" sldId="2773"/>
            <ac:spMk id="18" creationId="{3B096926-FE8F-A5BC-708D-A4F4E5E808FC}"/>
          </ac:spMkLst>
        </pc:spChg>
        <pc:spChg chg="add mod">
          <ac:chgData name="Qureshi, Waliya" userId="81a7cb2d-4547-4a3e-a924-43416ae76fa4" providerId="ADAL" clId="{CC60C469-9223-4B32-A62A-641E82E3E5F0}" dt="2024-04-07T00:57:49.517" v="13638" actId="207"/>
          <ac:spMkLst>
            <pc:docMk/>
            <pc:sldMk cId="2768163186" sldId="2773"/>
            <ac:spMk id="19" creationId="{526B3987-D159-0F1E-B4BE-0A02312A045C}"/>
          </ac:spMkLst>
        </pc:spChg>
        <pc:spChg chg="add mod">
          <ac:chgData name="Qureshi, Waliya" userId="81a7cb2d-4547-4a3e-a924-43416ae76fa4" providerId="ADAL" clId="{CC60C469-9223-4B32-A62A-641E82E3E5F0}" dt="2024-04-05T00:52:37.950" v="2191"/>
          <ac:spMkLst>
            <pc:docMk/>
            <pc:sldMk cId="2768163186" sldId="2773"/>
            <ac:spMk id="20" creationId="{57B451BC-F53F-B712-8ECA-4F2E1586E2E1}"/>
          </ac:spMkLst>
        </pc:spChg>
        <pc:spChg chg="del mod">
          <ac:chgData name="Qureshi, Waliya" userId="81a7cb2d-4547-4a3e-a924-43416ae76fa4" providerId="ADAL" clId="{CC60C469-9223-4B32-A62A-641E82E3E5F0}" dt="2024-04-05T00:20:10.289" v="1491" actId="478"/>
          <ac:spMkLst>
            <pc:docMk/>
            <pc:sldMk cId="2768163186" sldId="2773"/>
            <ac:spMk id="27" creationId="{EFC2D5B4-0600-4626-9D47-E65269254F56}"/>
          </ac:spMkLst>
        </pc:spChg>
        <pc:graphicFrameChg chg="mod modGraphic">
          <ac:chgData name="Qureshi, Waliya" userId="81a7cb2d-4547-4a3e-a924-43416ae76fa4" providerId="ADAL" clId="{CC60C469-9223-4B32-A62A-641E82E3E5F0}" dt="2024-04-05T00:44:45.091" v="2007" actId="478"/>
          <ac:graphicFrameMkLst>
            <pc:docMk/>
            <pc:sldMk cId="2768163186" sldId="2773"/>
            <ac:graphicFrameMk id="4102" creationId="{1DE81993-7740-24B1-ABD9-1C19F0CB86FB}"/>
          </ac:graphicFrameMkLst>
        </pc:graphicFrameChg>
        <pc:picChg chg="add mod">
          <ac:chgData name="Qureshi, Waliya" userId="81a7cb2d-4547-4a3e-a924-43416ae76fa4" providerId="ADAL" clId="{CC60C469-9223-4B32-A62A-641E82E3E5F0}" dt="2024-04-05T00:55:38.141" v="2205" actId="14100"/>
          <ac:picMkLst>
            <pc:docMk/>
            <pc:sldMk cId="2768163186" sldId="2773"/>
            <ac:picMk id="9" creationId="{ADA74D3B-C343-448F-DC8B-7802F1D2729F}"/>
          </ac:picMkLst>
        </pc:picChg>
        <pc:picChg chg="add del">
          <ac:chgData name="Qureshi, Waliya" userId="81a7cb2d-4547-4a3e-a924-43416ae76fa4" providerId="ADAL" clId="{CC60C469-9223-4B32-A62A-641E82E3E5F0}" dt="2024-04-05T00:32:19.467" v="1756" actId="478"/>
          <ac:picMkLst>
            <pc:docMk/>
            <pc:sldMk cId="2768163186" sldId="2773"/>
            <ac:picMk id="3074" creationId="{1DEAFA65-98DC-0461-93AF-2118E9902C70}"/>
          </ac:picMkLst>
        </pc:picChg>
        <pc:picChg chg="add del">
          <ac:chgData name="Qureshi, Waliya" userId="81a7cb2d-4547-4a3e-a924-43416ae76fa4" providerId="ADAL" clId="{CC60C469-9223-4B32-A62A-641E82E3E5F0}" dt="2024-04-05T00:32:29.710" v="1758" actId="478"/>
          <ac:picMkLst>
            <pc:docMk/>
            <pc:sldMk cId="2768163186" sldId="2773"/>
            <ac:picMk id="3076" creationId="{8156717D-8D64-56E0-6D26-01A58B4D61F9}"/>
          </ac:picMkLst>
        </pc:picChg>
        <pc:picChg chg="add del">
          <ac:chgData name="Qureshi, Waliya" userId="81a7cb2d-4547-4a3e-a924-43416ae76fa4" providerId="ADAL" clId="{CC60C469-9223-4B32-A62A-641E82E3E5F0}" dt="2024-04-05T00:33:13.270" v="1760" actId="478"/>
          <ac:picMkLst>
            <pc:docMk/>
            <pc:sldMk cId="2768163186" sldId="2773"/>
            <ac:picMk id="3078" creationId="{312FA3BE-3495-12D0-3A2B-2281957E7EA1}"/>
          </ac:picMkLst>
        </pc:picChg>
        <pc:picChg chg="del">
          <ac:chgData name="Qureshi, Waliya" userId="81a7cb2d-4547-4a3e-a924-43416ae76fa4" providerId="ADAL" clId="{CC60C469-9223-4B32-A62A-641E82E3E5F0}" dt="2024-04-05T00:20:07.919" v="1490" actId="478"/>
          <ac:picMkLst>
            <pc:docMk/>
            <pc:sldMk cId="2768163186" sldId="2773"/>
            <ac:picMk id="4098" creationId="{7824D983-CEFC-DCC7-FF13-6F29816AF107}"/>
          </ac:picMkLst>
        </pc:picChg>
        <pc:picChg chg="del">
          <ac:chgData name="Qureshi, Waliya" userId="81a7cb2d-4547-4a3e-a924-43416ae76fa4" providerId="ADAL" clId="{CC60C469-9223-4B32-A62A-641E82E3E5F0}" dt="2024-04-05T00:20:07.919" v="1490" actId="478"/>
          <ac:picMkLst>
            <pc:docMk/>
            <pc:sldMk cId="2768163186" sldId="2773"/>
            <ac:picMk id="4099" creationId="{AC177AE9-FF38-8304-C809-6BCB9430A743}"/>
          </ac:picMkLst>
        </pc:picChg>
        <pc:picChg chg="del">
          <ac:chgData name="Qureshi, Waliya" userId="81a7cb2d-4547-4a3e-a924-43416ae76fa4" providerId="ADAL" clId="{CC60C469-9223-4B32-A62A-641E82E3E5F0}" dt="2024-04-05T00:20:07.919" v="1490" actId="478"/>
          <ac:picMkLst>
            <pc:docMk/>
            <pc:sldMk cId="2768163186" sldId="2773"/>
            <ac:picMk id="4100" creationId="{161419C4-1354-649A-8593-0641A9B294FA}"/>
          </ac:picMkLst>
        </pc:picChg>
        <pc:cxnChg chg="mod">
          <ac:chgData name="Qureshi, Waliya" userId="81a7cb2d-4547-4a3e-a924-43416ae76fa4" providerId="ADAL" clId="{CC60C469-9223-4B32-A62A-641E82E3E5F0}" dt="2024-04-05T00:45:37.622" v="2030" actId="1076"/>
          <ac:cxnSpMkLst>
            <pc:docMk/>
            <pc:sldMk cId="2768163186" sldId="2773"/>
            <ac:cxnSpMk id="5" creationId="{78C1F668-AC5E-6D90-F6E9-B3569A2F0CE0}"/>
          </ac:cxnSpMkLst>
        </pc:cxnChg>
      </pc:sldChg>
      <pc:sldChg chg="modSp add mod ord modNotesTx">
        <pc:chgData name="Qureshi, Waliya" userId="81a7cb2d-4547-4a3e-a924-43416ae76fa4" providerId="ADAL" clId="{CC60C469-9223-4B32-A62A-641E82E3E5F0}" dt="2024-04-08T16:06:55.517" v="14963" actId="20577"/>
        <pc:sldMkLst>
          <pc:docMk/>
          <pc:sldMk cId="2589029775" sldId="2774"/>
        </pc:sldMkLst>
        <pc:spChg chg="mod">
          <ac:chgData name="Qureshi, Waliya" userId="81a7cb2d-4547-4a3e-a924-43416ae76fa4" providerId="ADAL" clId="{CC60C469-9223-4B32-A62A-641E82E3E5F0}" dt="2024-04-05T05:30:44.825" v="8258" actId="14100"/>
          <ac:spMkLst>
            <pc:docMk/>
            <pc:sldMk cId="2589029775" sldId="2774"/>
            <ac:spMk id="2" creationId="{7AA26DB4-FD07-205A-7BC5-76E0959B140C}"/>
          </ac:spMkLst>
        </pc:spChg>
        <pc:spChg chg="mod">
          <ac:chgData name="Qureshi, Waliya" userId="81a7cb2d-4547-4a3e-a924-43416ae76fa4" providerId="ADAL" clId="{CC60C469-9223-4B32-A62A-641E82E3E5F0}" dt="2024-04-05T05:40:19.182" v="8755" actId="255"/>
          <ac:spMkLst>
            <pc:docMk/>
            <pc:sldMk cId="2589029775" sldId="2774"/>
            <ac:spMk id="8" creationId="{1815B36F-DD6E-0761-02DA-38DF1F4F0B8E}"/>
          </ac:spMkLst>
        </pc:spChg>
        <pc:spChg chg="mod">
          <ac:chgData name="Qureshi, Waliya" userId="81a7cb2d-4547-4a3e-a924-43416ae76fa4" providerId="ADAL" clId="{CC60C469-9223-4B32-A62A-641E82E3E5F0}" dt="2024-04-08T16:06:55.517" v="14963" actId="20577"/>
          <ac:spMkLst>
            <pc:docMk/>
            <pc:sldMk cId="2589029775" sldId="2774"/>
            <ac:spMk id="16" creationId="{16C2E074-CE6F-D519-55DE-8F8B544F624B}"/>
          </ac:spMkLst>
        </pc:spChg>
        <pc:picChg chg="mod">
          <ac:chgData name="Qureshi, Waliya" userId="81a7cb2d-4547-4a3e-a924-43416ae76fa4" providerId="ADAL" clId="{CC60C469-9223-4B32-A62A-641E82E3E5F0}" dt="2024-04-05T05:32:02.670" v="8359" actId="1076"/>
          <ac:picMkLst>
            <pc:docMk/>
            <pc:sldMk cId="2589029775" sldId="2774"/>
            <ac:picMk id="5" creationId="{B7D7E5CC-14EC-5515-7F13-3EE1358BB93A}"/>
          </ac:picMkLst>
        </pc:picChg>
      </pc:sldChg>
      <pc:sldChg chg="addSp delSp modSp add mod ord modNotesTx">
        <pc:chgData name="Qureshi, Waliya" userId="81a7cb2d-4547-4a3e-a924-43416ae76fa4" providerId="ADAL" clId="{CC60C469-9223-4B32-A62A-641E82E3E5F0}" dt="2024-04-08T16:09:39.637" v="15072" actId="20577"/>
        <pc:sldMkLst>
          <pc:docMk/>
          <pc:sldMk cId="1743407114" sldId="2775"/>
        </pc:sldMkLst>
        <pc:spChg chg="mod">
          <ac:chgData name="Qureshi, Waliya" userId="81a7cb2d-4547-4a3e-a924-43416ae76fa4" providerId="ADAL" clId="{CC60C469-9223-4B32-A62A-641E82E3E5F0}" dt="2024-04-05T05:49:45.901" v="8967" actId="14100"/>
          <ac:spMkLst>
            <pc:docMk/>
            <pc:sldMk cId="1743407114" sldId="2775"/>
            <ac:spMk id="2" creationId="{C3BFF031-794E-BA90-1772-72F918FF67CE}"/>
          </ac:spMkLst>
        </pc:spChg>
        <pc:spChg chg="mod">
          <ac:chgData name="Qureshi, Waliya" userId="81a7cb2d-4547-4a3e-a924-43416ae76fa4" providerId="ADAL" clId="{CC60C469-9223-4B32-A62A-641E82E3E5F0}" dt="2024-04-05T15:03:27.361" v="9905" actId="20577"/>
          <ac:spMkLst>
            <pc:docMk/>
            <pc:sldMk cId="1743407114" sldId="2775"/>
            <ac:spMk id="8" creationId="{1815B36F-DD6E-0761-02DA-38DF1F4F0B8E}"/>
          </ac:spMkLst>
        </pc:spChg>
        <pc:spChg chg="mod">
          <ac:chgData name="Qureshi, Waliya" userId="81a7cb2d-4547-4a3e-a924-43416ae76fa4" providerId="ADAL" clId="{CC60C469-9223-4B32-A62A-641E82E3E5F0}" dt="2024-04-08T16:09:30.179" v="15067" actId="20577"/>
          <ac:spMkLst>
            <pc:docMk/>
            <pc:sldMk cId="1743407114" sldId="2775"/>
            <ac:spMk id="16" creationId="{16C2E074-CE6F-D519-55DE-8F8B544F624B}"/>
          </ac:spMkLst>
        </pc:spChg>
        <pc:picChg chg="add del mod">
          <ac:chgData name="Qureshi, Waliya" userId="81a7cb2d-4547-4a3e-a924-43416ae76fa4" providerId="ADAL" clId="{CC60C469-9223-4B32-A62A-641E82E3E5F0}" dt="2024-04-08T16:09:32.363" v="15068" actId="478"/>
          <ac:picMkLst>
            <pc:docMk/>
            <pc:sldMk cId="1743407114" sldId="2775"/>
            <ac:picMk id="4" creationId="{FE7C2292-9391-8891-3C7D-B5A7C6B68600}"/>
          </ac:picMkLst>
        </pc:picChg>
      </pc:sldChg>
      <pc:sldChg chg="add del">
        <pc:chgData name="Qureshi, Waliya" userId="81a7cb2d-4547-4a3e-a924-43416ae76fa4" providerId="ADAL" clId="{CC60C469-9223-4B32-A62A-641E82E3E5F0}" dt="2024-04-05T05:48:33.193" v="8903" actId="47"/>
        <pc:sldMkLst>
          <pc:docMk/>
          <pc:sldMk cId="291072961" sldId="2776"/>
        </pc:sldMkLst>
      </pc:sldChg>
      <pc:sldChg chg="add del">
        <pc:chgData name="Qureshi, Waliya" userId="81a7cb2d-4547-4a3e-a924-43416ae76fa4" providerId="ADAL" clId="{CC60C469-9223-4B32-A62A-641E82E3E5F0}" dt="2024-04-05T05:48:34.158" v="8904" actId="47"/>
        <pc:sldMkLst>
          <pc:docMk/>
          <pc:sldMk cId="871449679" sldId="2777"/>
        </pc:sldMkLst>
      </pc:sldChg>
      <pc:sldChg chg="addSp modSp add mod ord modNotesTx">
        <pc:chgData name="Qureshi, Waliya" userId="81a7cb2d-4547-4a3e-a924-43416ae76fa4" providerId="ADAL" clId="{CC60C469-9223-4B32-A62A-641E82E3E5F0}" dt="2024-04-09T00:21:49.020" v="15253" actId="20577"/>
        <pc:sldMkLst>
          <pc:docMk/>
          <pc:sldMk cId="738200666" sldId="2778"/>
        </pc:sldMkLst>
        <pc:spChg chg="mod">
          <ac:chgData name="Qureshi, Waliya" userId="81a7cb2d-4547-4a3e-a924-43416ae76fa4" providerId="ADAL" clId="{CC60C469-9223-4B32-A62A-641E82E3E5F0}" dt="2024-04-05T05:52:20.534" v="9097" actId="14100"/>
          <ac:spMkLst>
            <pc:docMk/>
            <pc:sldMk cId="738200666" sldId="2778"/>
            <ac:spMk id="2" creationId="{790BFC62-89A5-3EED-D413-FB99DEF5E72B}"/>
          </ac:spMkLst>
        </pc:spChg>
        <pc:spChg chg="add">
          <ac:chgData name="Qureshi, Waliya" userId="81a7cb2d-4547-4a3e-a924-43416ae76fa4" providerId="ADAL" clId="{CC60C469-9223-4B32-A62A-641E82E3E5F0}" dt="2024-04-05T15:11:39.858" v="10246"/>
          <ac:spMkLst>
            <pc:docMk/>
            <pc:sldMk cId="738200666" sldId="2778"/>
            <ac:spMk id="3" creationId="{387F2FE8-F13F-36DD-1D74-D4F0AD6F3F4B}"/>
          </ac:spMkLst>
        </pc:spChg>
        <pc:spChg chg="add">
          <ac:chgData name="Qureshi, Waliya" userId="81a7cb2d-4547-4a3e-a924-43416ae76fa4" providerId="ADAL" clId="{CC60C469-9223-4B32-A62A-641E82E3E5F0}" dt="2024-04-05T15:11:53.162" v="10267"/>
          <ac:spMkLst>
            <pc:docMk/>
            <pc:sldMk cId="738200666" sldId="2778"/>
            <ac:spMk id="4" creationId="{564E9F67-7CB2-A4CC-33E7-0B550F3DE47A}"/>
          </ac:spMkLst>
        </pc:spChg>
        <pc:spChg chg="add">
          <ac:chgData name="Qureshi, Waliya" userId="81a7cb2d-4547-4a3e-a924-43416ae76fa4" providerId="ADAL" clId="{CC60C469-9223-4B32-A62A-641E82E3E5F0}" dt="2024-04-05T15:11:58.096" v="10268"/>
          <ac:spMkLst>
            <pc:docMk/>
            <pc:sldMk cId="738200666" sldId="2778"/>
            <ac:spMk id="6" creationId="{65D7C395-752F-F7A6-7D0B-62B29E7AFA12}"/>
          </ac:spMkLst>
        </pc:spChg>
        <pc:spChg chg="add mod">
          <ac:chgData name="Qureshi, Waliya" userId="81a7cb2d-4547-4a3e-a924-43416ae76fa4" providerId="ADAL" clId="{CC60C469-9223-4B32-A62A-641E82E3E5F0}" dt="2024-04-05T15:13:59.078" v="10328" actId="21"/>
          <ac:spMkLst>
            <pc:docMk/>
            <pc:sldMk cId="738200666" sldId="2778"/>
            <ac:spMk id="7" creationId="{49D67767-82B1-8FCE-636E-0302EBD99AF6}"/>
          </ac:spMkLst>
        </pc:spChg>
        <pc:spChg chg="mod">
          <ac:chgData name="Qureshi, Waliya" userId="81a7cb2d-4547-4a3e-a924-43416ae76fa4" providerId="ADAL" clId="{CC60C469-9223-4B32-A62A-641E82E3E5F0}" dt="2024-04-05T15:07:33.451" v="10101" actId="1076"/>
          <ac:spMkLst>
            <pc:docMk/>
            <pc:sldMk cId="738200666" sldId="2778"/>
            <ac:spMk id="8" creationId="{1815B36F-DD6E-0761-02DA-38DF1F4F0B8E}"/>
          </ac:spMkLst>
        </pc:spChg>
        <pc:spChg chg="mod">
          <ac:chgData name="Qureshi, Waliya" userId="81a7cb2d-4547-4a3e-a924-43416ae76fa4" providerId="ADAL" clId="{CC60C469-9223-4B32-A62A-641E82E3E5F0}" dt="2024-04-09T00:21:49.020" v="15253" actId="20577"/>
          <ac:spMkLst>
            <pc:docMk/>
            <pc:sldMk cId="738200666" sldId="2778"/>
            <ac:spMk id="16" creationId="{16C2E074-CE6F-D519-55DE-8F8B544F624B}"/>
          </ac:spMkLst>
        </pc:spChg>
      </pc:sldChg>
      <pc:sldChg chg="add del">
        <pc:chgData name="Qureshi, Waliya" userId="81a7cb2d-4547-4a3e-a924-43416ae76fa4" providerId="ADAL" clId="{CC60C469-9223-4B32-A62A-641E82E3E5F0}" dt="2024-04-05T05:48:35.179" v="8905" actId="47"/>
        <pc:sldMkLst>
          <pc:docMk/>
          <pc:sldMk cId="2234672246" sldId="2779"/>
        </pc:sldMkLst>
      </pc:sldChg>
      <pc:sldChg chg="add del">
        <pc:chgData name="Qureshi, Waliya" userId="81a7cb2d-4547-4a3e-a924-43416ae76fa4" providerId="ADAL" clId="{CC60C469-9223-4B32-A62A-641E82E3E5F0}" dt="2024-04-05T05:48:35.977" v="8906" actId="47"/>
        <pc:sldMkLst>
          <pc:docMk/>
          <pc:sldMk cId="699802606" sldId="2780"/>
        </pc:sldMkLst>
      </pc:sldChg>
      <pc:sldChg chg="modSp add mod ord modNotesTx">
        <pc:chgData name="Qureshi, Waliya" userId="81a7cb2d-4547-4a3e-a924-43416ae76fa4" providerId="ADAL" clId="{CC60C469-9223-4B32-A62A-641E82E3E5F0}" dt="2024-04-05T17:03:10.217" v="13081" actId="1076"/>
        <pc:sldMkLst>
          <pc:docMk/>
          <pc:sldMk cId="380150341" sldId="2781"/>
        </pc:sldMkLst>
        <pc:spChg chg="mod">
          <ac:chgData name="Qureshi, Waliya" userId="81a7cb2d-4547-4a3e-a924-43416ae76fa4" providerId="ADAL" clId="{CC60C469-9223-4B32-A62A-641E82E3E5F0}" dt="2024-04-05T05:54:13.326" v="9143" actId="14100"/>
          <ac:spMkLst>
            <pc:docMk/>
            <pc:sldMk cId="380150341" sldId="2781"/>
            <ac:spMk id="2" creationId="{5EEF0FBF-1D19-C7EF-D038-DCBE988FB3F2}"/>
          </ac:spMkLst>
        </pc:spChg>
        <pc:spChg chg="mod">
          <ac:chgData name="Qureshi, Waliya" userId="81a7cb2d-4547-4a3e-a924-43416ae76fa4" providerId="ADAL" clId="{CC60C469-9223-4B32-A62A-641E82E3E5F0}" dt="2024-04-05T15:21:32.173" v="10553" actId="20577"/>
          <ac:spMkLst>
            <pc:docMk/>
            <pc:sldMk cId="380150341" sldId="2781"/>
            <ac:spMk id="8" creationId="{1815B36F-DD6E-0761-02DA-38DF1F4F0B8E}"/>
          </ac:spMkLst>
        </pc:spChg>
        <pc:spChg chg="mod">
          <ac:chgData name="Qureshi, Waliya" userId="81a7cb2d-4547-4a3e-a924-43416ae76fa4" providerId="ADAL" clId="{CC60C469-9223-4B32-A62A-641E82E3E5F0}" dt="2024-04-05T17:03:10.217" v="13081" actId="1076"/>
          <ac:spMkLst>
            <pc:docMk/>
            <pc:sldMk cId="380150341" sldId="2781"/>
            <ac:spMk id="16" creationId="{16C2E074-CE6F-D519-55DE-8F8B544F624B}"/>
          </ac:spMkLst>
        </pc:spChg>
      </pc:sldChg>
      <pc:sldChg chg="add del">
        <pc:chgData name="Qureshi, Waliya" userId="81a7cb2d-4547-4a3e-a924-43416ae76fa4" providerId="ADAL" clId="{CC60C469-9223-4B32-A62A-641E82E3E5F0}" dt="2024-04-05T05:48:38.569" v="8908" actId="47"/>
        <pc:sldMkLst>
          <pc:docMk/>
          <pc:sldMk cId="2823242551" sldId="2782"/>
        </pc:sldMkLst>
      </pc:sldChg>
      <pc:sldChg chg="add del">
        <pc:chgData name="Qureshi, Waliya" userId="81a7cb2d-4547-4a3e-a924-43416ae76fa4" providerId="ADAL" clId="{CC60C469-9223-4B32-A62A-641E82E3E5F0}" dt="2024-04-05T05:48:37.490" v="8907" actId="47"/>
        <pc:sldMkLst>
          <pc:docMk/>
          <pc:sldMk cId="1955911656" sldId="2783"/>
        </pc:sldMkLst>
      </pc:sldChg>
      <pc:sldChg chg="add del">
        <pc:chgData name="Qureshi, Waliya" userId="81a7cb2d-4547-4a3e-a924-43416ae76fa4" providerId="ADAL" clId="{CC60C469-9223-4B32-A62A-641E82E3E5F0}" dt="2024-04-05T03:52:18.678" v="6229" actId="47"/>
        <pc:sldMkLst>
          <pc:docMk/>
          <pc:sldMk cId="301732033" sldId="2785"/>
        </pc:sldMkLst>
      </pc:sldChg>
      <pc:sldChg chg="add del">
        <pc:chgData name="Qureshi, Waliya" userId="81a7cb2d-4547-4a3e-a924-43416ae76fa4" providerId="ADAL" clId="{CC60C469-9223-4B32-A62A-641E82E3E5F0}" dt="2024-04-05T03:52:19.613" v="6230" actId="47"/>
        <pc:sldMkLst>
          <pc:docMk/>
          <pc:sldMk cId="1671041151" sldId="2786"/>
        </pc:sldMkLst>
      </pc:sldChg>
      <pc:sldChg chg="add del">
        <pc:chgData name="Qureshi, Waliya" userId="81a7cb2d-4547-4a3e-a924-43416ae76fa4" providerId="ADAL" clId="{CC60C469-9223-4B32-A62A-641E82E3E5F0}" dt="2024-04-04T16:24:09.845" v="34" actId="47"/>
        <pc:sldMkLst>
          <pc:docMk/>
          <pc:sldMk cId="2817753614" sldId="2787"/>
        </pc:sldMkLst>
      </pc:sldChg>
      <pc:sldChg chg="addSp delSp modSp add mod modNotesTx">
        <pc:chgData name="Qureshi, Waliya" userId="81a7cb2d-4547-4a3e-a924-43416ae76fa4" providerId="ADAL" clId="{CC60C469-9223-4B32-A62A-641E82E3E5F0}" dt="2024-04-09T00:41:29.638" v="15347" actId="20577"/>
        <pc:sldMkLst>
          <pc:docMk/>
          <pc:sldMk cId="4196947304" sldId="2787"/>
        </pc:sldMkLst>
        <pc:spChg chg="add mod">
          <ac:chgData name="Qureshi, Waliya" userId="81a7cb2d-4547-4a3e-a924-43416ae76fa4" providerId="ADAL" clId="{CC60C469-9223-4B32-A62A-641E82E3E5F0}" dt="2024-04-09T00:41:29.638" v="15347" actId="20577"/>
          <ac:spMkLst>
            <pc:docMk/>
            <pc:sldMk cId="4196947304" sldId="2787"/>
            <ac:spMk id="2" creationId="{2451BDF6-0398-E155-B29E-B0D3DF97FFE7}"/>
          </ac:spMkLst>
        </pc:spChg>
        <pc:spChg chg="del">
          <ac:chgData name="Qureshi, Waliya" userId="81a7cb2d-4547-4a3e-a924-43416ae76fa4" providerId="ADAL" clId="{CC60C469-9223-4B32-A62A-641E82E3E5F0}" dt="2024-04-05T00:11:14.146" v="1081" actId="478"/>
          <ac:spMkLst>
            <pc:docMk/>
            <pc:sldMk cId="4196947304" sldId="2787"/>
            <ac:spMk id="7" creationId="{058EC3D7-2536-4B92-1F86-AAA0E2CC7AE6}"/>
          </ac:spMkLst>
        </pc:spChg>
        <pc:spChg chg="del">
          <ac:chgData name="Qureshi, Waliya" userId="81a7cb2d-4547-4a3e-a924-43416ae76fa4" providerId="ADAL" clId="{CC60C469-9223-4B32-A62A-641E82E3E5F0}" dt="2024-04-05T00:11:05.845" v="1078" actId="478"/>
          <ac:spMkLst>
            <pc:docMk/>
            <pc:sldMk cId="4196947304" sldId="2787"/>
            <ac:spMk id="8" creationId="{3501AC8A-8762-7A0A-E2ED-B460D1997DE1}"/>
          </ac:spMkLst>
        </pc:spChg>
        <pc:spChg chg="mod">
          <ac:chgData name="Qureshi, Waliya" userId="81a7cb2d-4547-4a3e-a924-43416ae76fa4" providerId="ADAL" clId="{CC60C469-9223-4B32-A62A-641E82E3E5F0}" dt="2024-04-05T00:16:17.782" v="1478" actId="1076"/>
          <ac:spMkLst>
            <pc:docMk/>
            <pc:sldMk cId="4196947304" sldId="2787"/>
            <ac:spMk id="9" creationId="{A3FC3A3E-2FE4-BB44-561F-42227881616C}"/>
          </ac:spMkLst>
        </pc:spChg>
        <pc:spChg chg="del">
          <ac:chgData name="Qureshi, Waliya" userId="81a7cb2d-4547-4a3e-a924-43416ae76fa4" providerId="ADAL" clId="{CC60C469-9223-4B32-A62A-641E82E3E5F0}" dt="2024-04-05T00:11:14.146" v="1081" actId="478"/>
          <ac:spMkLst>
            <pc:docMk/>
            <pc:sldMk cId="4196947304" sldId="2787"/>
            <ac:spMk id="10" creationId="{EA6640F5-B14B-E912-2A6C-50E6B6A6AFB5}"/>
          </ac:spMkLst>
        </pc:spChg>
        <pc:spChg chg="del">
          <ac:chgData name="Qureshi, Waliya" userId="81a7cb2d-4547-4a3e-a924-43416ae76fa4" providerId="ADAL" clId="{CC60C469-9223-4B32-A62A-641E82E3E5F0}" dt="2024-04-05T00:11:08.876" v="1080" actId="478"/>
          <ac:spMkLst>
            <pc:docMk/>
            <pc:sldMk cId="4196947304" sldId="2787"/>
            <ac:spMk id="11" creationId="{7EB3CA2D-D433-69AE-9A52-6BCBB98C5A0B}"/>
          </ac:spMkLst>
        </pc:spChg>
        <pc:spChg chg="del">
          <ac:chgData name="Qureshi, Waliya" userId="81a7cb2d-4547-4a3e-a924-43416ae76fa4" providerId="ADAL" clId="{CC60C469-9223-4B32-A62A-641E82E3E5F0}" dt="2024-04-05T00:11:14.905" v="1082" actId="478"/>
          <ac:spMkLst>
            <pc:docMk/>
            <pc:sldMk cId="4196947304" sldId="2787"/>
            <ac:spMk id="12" creationId="{BA253FCD-EC2B-F9DA-6C5F-1A026C3EECC5}"/>
          </ac:spMkLst>
        </pc:spChg>
        <pc:spChg chg="del">
          <ac:chgData name="Qureshi, Waliya" userId="81a7cb2d-4547-4a3e-a924-43416ae76fa4" providerId="ADAL" clId="{CC60C469-9223-4B32-A62A-641E82E3E5F0}" dt="2024-04-05T00:11:14.146" v="1081" actId="478"/>
          <ac:spMkLst>
            <pc:docMk/>
            <pc:sldMk cId="4196947304" sldId="2787"/>
            <ac:spMk id="15" creationId="{FB4637BB-8A7B-1FCF-8169-16C1FA08B5AF}"/>
          </ac:spMkLst>
        </pc:spChg>
        <pc:picChg chg="add mod">
          <ac:chgData name="Qureshi, Waliya" userId="81a7cb2d-4547-4a3e-a924-43416ae76fa4" providerId="ADAL" clId="{CC60C469-9223-4B32-A62A-641E82E3E5F0}" dt="2024-04-05T00:16:38.697" v="1483" actId="1076"/>
          <ac:picMkLst>
            <pc:docMk/>
            <pc:sldMk cId="4196947304" sldId="2787"/>
            <ac:picMk id="2050" creationId="{544F2576-F9A2-AAEF-3585-64B94C7B5C52}"/>
          </ac:picMkLst>
        </pc:picChg>
        <pc:cxnChg chg="del">
          <ac:chgData name="Qureshi, Waliya" userId="81a7cb2d-4547-4a3e-a924-43416ae76fa4" providerId="ADAL" clId="{CC60C469-9223-4B32-A62A-641E82E3E5F0}" dt="2024-04-05T00:11:16.703" v="1083" actId="478"/>
          <ac:cxnSpMkLst>
            <pc:docMk/>
            <pc:sldMk cId="4196947304" sldId="2787"/>
            <ac:cxnSpMk id="16" creationId="{0F319AB5-1C6B-0EE3-DACF-6C2664692644}"/>
          </ac:cxnSpMkLst>
        </pc:cxnChg>
        <pc:cxnChg chg="del">
          <ac:chgData name="Qureshi, Waliya" userId="81a7cb2d-4547-4a3e-a924-43416ae76fa4" providerId="ADAL" clId="{CC60C469-9223-4B32-A62A-641E82E3E5F0}" dt="2024-04-05T00:11:06.982" v="1079" actId="478"/>
          <ac:cxnSpMkLst>
            <pc:docMk/>
            <pc:sldMk cId="4196947304" sldId="2787"/>
            <ac:cxnSpMk id="18" creationId="{9BCD3BF4-D12D-08D9-C630-54BADB571B00}"/>
          </ac:cxnSpMkLst>
        </pc:cxnChg>
      </pc:sldChg>
      <pc:sldChg chg="add del">
        <pc:chgData name="Qureshi, Waliya" userId="81a7cb2d-4547-4a3e-a924-43416ae76fa4" providerId="ADAL" clId="{CC60C469-9223-4B32-A62A-641E82E3E5F0}" dt="2024-04-05T00:56:44.440" v="2220" actId="47"/>
        <pc:sldMkLst>
          <pc:docMk/>
          <pc:sldMk cId="1930965342" sldId="2788"/>
        </pc:sldMkLst>
      </pc:sldChg>
      <pc:sldChg chg="addSp delSp modSp add mod ord modNotesTx">
        <pc:chgData name="Qureshi, Waliya" userId="81a7cb2d-4547-4a3e-a924-43416ae76fa4" providerId="ADAL" clId="{CC60C469-9223-4B32-A62A-641E82E3E5F0}" dt="2024-04-07T01:08:15.306" v="14081" actId="21"/>
        <pc:sldMkLst>
          <pc:docMk/>
          <pc:sldMk cId="4213721246" sldId="2788"/>
        </pc:sldMkLst>
        <pc:spChg chg="del">
          <ac:chgData name="Qureshi, Waliya" userId="81a7cb2d-4547-4a3e-a924-43416ae76fa4" providerId="ADAL" clId="{CC60C469-9223-4B32-A62A-641E82E3E5F0}" dt="2024-04-05T01:02:42.388" v="2508" actId="478"/>
          <ac:spMkLst>
            <pc:docMk/>
            <pc:sldMk cId="4213721246" sldId="2788"/>
            <ac:spMk id="2" creationId="{371B9F7B-EF73-3EE0-5D49-DC9E9BB8A2D1}"/>
          </ac:spMkLst>
        </pc:spChg>
        <pc:spChg chg="del">
          <ac:chgData name="Qureshi, Waliya" userId="81a7cb2d-4547-4a3e-a924-43416ae76fa4" providerId="ADAL" clId="{CC60C469-9223-4B32-A62A-641E82E3E5F0}" dt="2024-04-05T01:02:41.219" v="2507" actId="478"/>
          <ac:spMkLst>
            <pc:docMk/>
            <pc:sldMk cId="4213721246" sldId="2788"/>
            <ac:spMk id="4" creationId="{E9579632-94C1-D5A3-42A6-E251DFA79A6D}"/>
          </ac:spMkLst>
        </pc:spChg>
        <pc:spChg chg="add mod">
          <ac:chgData name="Qureshi, Waliya" userId="81a7cb2d-4547-4a3e-a924-43416ae76fa4" providerId="ADAL" clId="{CC60C469-9223-4B32-A62A-641E82E3E5F0}" dt="2024-04-05T16:52:02.566" v="13019" actId="1076"/>
          <ac:spMkLst>
            <pc:docMk/>
            <pc:sldMk cId="4213721246" sldId="2788"/>
            <ac:spMk id="5" creationId="{AFF4AF11-9978-AABB-14AF-21054F4F51B2}"/>
          </ac:spMkLst>
        </pc:spChg>
        <pc:spChg chg="del">
          <ac:chgData name="Qureshi, Waliya" userId="81a7cb2d-4547-4a3e-a924-43416ae76fa4" providerId="ADAL" clId="{CC60C469-9223-4B32-A62A-641E82E3E5F0}" dt="2024-04-05T01:02:36.866" v="2504" actId="478"/>
          <ac:spMkLst>
            <pc:docMk/>
            <pc:sldMk cId="4213721246" sldId="2788"/>
            <ac:spMk id="6" creationId="{36AEBDEC-5794-B249-D2A8-359F01F611B4}"/>
          </ac:spMkLst>
        </pc:spChg>
        <pc:spChg chg="del mod">
          <ac:chgData name="Qureshi, Waliya" userId="81a7cb2d-4547-4a3e-a924-43416ae76fa4" providerId="ADAL" clId="{CC60C469-9223-4B32-A62A-641E82E3E5F0}" dt="2024-04-05T01:02:40.059" v="2506" actId="478"/>
          <ac:spMkLst>
            <pc:docMk/>
            <pc:sldMk cId="4213721246" sldId="2788"/>
            <ac:spMk id="7" creationId="{1FABEB45-1489-AE43-C800-8D36F66FFC3D}"/>
          </ac:spMkLst>
        </pc:spChg>
        <pc:spChg chg="del">
          <ac:chgData name="Qureshi, Waliya" userId="81a7cb2d-4547-4a3e-a924-43416ae76fa4" providerId="ADAL" clId="{CC60C469-9223-4B32-A62A-641E82E3E5F0}" dt="2024-04-05T01:02:43.351" v="2509" actId="478"/>
          <ac:spMkLst>
            <pc:docMk/>
            <pc:sldMk cId="4213721246" sldId="2788"/>
            <ac:spMk id="16" creationId="{18529214-CF7D-D68F-2758-020B515EF015}"/>
          </ac:spMkLst>
        </pc:spChg>
        <pc:spChg chg="del">
          <ac:chgData name="Qureshi, Waliya" userId="81a7cb2d-4547-4a3e-a924-43416ae76fa4" providerId="ADAL" clId="{CC60C469-9223-4B32-A62A-641E82E3E5F0}" dt="2024-04-05T01:02:47.711" v="2511" actId="478"/>
          <ac:spMkLst>
            <pc:docMk/>
            <pc:sldMk cId="4213721246" sldId="2788"/>
            <ac:spMk id="28" creationId="{00D0DE27-0786-0C2F-E6F3-959A68BFDF81}"/>
          </ac:spMkLst>
        </pc:spChg>
        <pc:spChg chg="del">
          <ac:chgData name="Qureshi, Waliya" userId="81a7cb2d-4547-4a3e-a924-43416ae76fa4" providerId="ADAL" clId="{CC60C469-9223-4B32-A62A-641E82E3E5F0}" dt="2024-04-05T01:02:44.553" v="2510" actId="478"/>
          <ac:spMkLst>
            <pc:docMk/>
            <pc:sldMk cId="4213721246" sldId="2788"/>
            <ac:spMk id="29" creationId="{18701C09-C99E-FC60-65CD-5C674B7CA36F}"/>
          </ac:spMkLst>
        </pc:spChg>
        <pc:spChg chg="del">
          <ac:chgData name="Qureshi, Waliya" userId="81a7cb2d-4547-4a3e-a924-43416ae76fa4" providerId="ADAL" clId="{CC60C469-9223-4B32-A62A-641E82E3E5F0}" dt="2024-04-05T01:02:49.657" v="2513" actId="478"/>
          <ac:spMkLst>
            <pc:docMk/>
            <pc:sldMk cId="4213721246" sldId="2788"/>
            <ac:spMk id="30" creationId="{5A055A88-B522-223B-7447-B0811F6A517B}"/>
          </ac:spMkLst>
        </pc:spChg>
        <pc:spChg chg="del">
          <ac:chgData name="Qureshi, Waliya" userId="81a7cb2d-4547-4a3e-a924-43416ae76fa4" providerId="ADAL" clId="{CC60C469-9223-4B32-A62A-641E82E3E5F0}" dt="2024-04-05T01:02:50.727" v="2514" actId="478"/>
          <ac:spMkLst>
            <pc:docMk/>
            <pc:sldMk cId="4213721246" sldId="2788"/>
            <ac:spMk id="35" creationId="{03928805-5C9A-7AFF-402F-04ED2B8FBCAC}"/>
          </ac:spMkLst>
        </pc:spChg>
        <pc:spChg chg="mod">
          <ac:chgData name="Qureshi, Waliya" userId="81a7cb2d-4547-4a3e-a924-43416ae76fa4" providerId="ADAL" clId="{CC60C469-9223-4B32-A62A-641E82E3E5F0}" dt="2024-04-05T16:52:13.236" v="13020" actId="1076"/>
          <ac:spMkLst>
            <pc:docMk/>
            <pc:sldMk cId="4213721246" sldId="2788"/>
            <ac:spMk id="38" creationId="{6CD7389B-EC11-25ED-4656-89FEC74E3DD9}"/>
          </ac:spMkLst>
        </pc:spChg>
        <pc:spChg chg="del">
          <ac:chgData name="Qureshi, Waliya" userId="81a7cb2d-4547-4a3e-a924-43416ae76fa4" providerId="ADAL" clId="{CC60C469-9223-4B32-A62A-641E82E3E5F0}" dt="2024-04-05T01:02:52.712" v="2516" actId="478"/>
          <ac:spMkLst>
            <pc:docMk/>
            <pc:sldMk cId="4213721246" sldId="2788"/>
            <ac:spMk id="39" creationId="{8F5C60AC-A06E-E522-DCA2-7BE3AA4934E1}"/>
          </ac:spMkLst>
        </pc:spChg>
        <pc:graphicFrameChg chg="add del mod modGraphic">
          <ac:chgData name="Qureshi, Waliya" userId="81a7cb2d-4547-4a3e-a924-43416ae76fa4" providerId="ADAL" clId="{CC60C469-9223-4B32-A62A-641E82E3E5F0}" dt="2024-04-07T01:08:15.306" v="14081" actId="21"/>
          <ac:graphicFrameMkLst>
            <pc:docMk/>
            <pc:sldMk cId="4213721246" sldId="2788"/>
            <ac:graphicFrameMk id="2" creationId="{A00CDCF1-E365-B5FB-6576-B6950CF330A2}"/>
          </ac:graphicFrameMkLst>
        </pc:graphicFrameChg>
        <pc:graphicFrameChg chg="mod">
          <ac:chgData name="Qureshi, Waliya" userId="81a7cb2d-4547-4a3e-a924-43416ae76fa4" providerId="ADAL" clId="{CC60C469-9223-4B32-A62A-641E82E3E5F0}" dt="2024-04-05T01:09:40.226" v="2689"/>
          <ac:graphicFrameMkLst>
            <pc:docMk/>
            <pc:sldMk cId="4213721246" sldId="2788"/>
            <ac:graphicFrameMk id="4102" creationId="{1DE81993-7740-24B1-ABD9-1C19F0CB86FB}"/>
          </ac:graphicFrameMkLst>
        </pc:graphicFrameChg>
        <pc:picChg chg="add del mod">
          <ac:chgData name="Qureshi, Waliya" userId="81a7cb2d-4547-4a3e-a924-43416ae76fa4" providerId="ADAL" clId="{CC60C469-9223-4B32-A62A-641E82E3E5F0}" dt="2024-04-07T01:08:10.662" v="14080" actId="478"/>
          <ac:picMkLst>
            <pc:docMk/>
            <pc:sldMk cId="4213721246" sldId="2788"/>
            <ac:picMk id="8" creationId="{C55E148B-9E93-117E-432D-C8D088EFDDBF}"/>
          </ac:picMkLst>
        </pc:picChg>
        <pc:cxnChg chg="del">
          <ac:chgData name="Qureshi, Waliya" userId="81a7cb2d-4547-4a3e-a924-43416ae76fa4" providerId="ADAL" clId="{CC60C469-9223-4B32-A62A-641E82E3E5F0}" dt="2024-04-05T01:02:48.519" v="2512" actId="478"/>
          <ac:cxnSpMkLst>
            <pc:docMk/>
            <pc:sldMk cId="4213721246" sldId="2788"/>
            <ac:cxnSpMk id="31" creationId="{C1EE4C58-38A8-76FD-7E4B-570B12BFF597}"/>
          </ac:cxnSpMkLst>
        </pc:cxnChg>
        <pc:cxnChg chg="del">
          <ac:chgData name="Qureshi, Waliya" userId="81a7cb2d-4547-4a3e-a924-43416ae76fa4" providerId="ADAL" clId="{CC60C469-9223-4B32-A62A-641E82E3E5F0}" dt="2024-04-05T01:02:51.607" v="2515" actId="478"/>
          <ac:cxnSpMkLst>
            <pc:docMk/>
            <pc:sldMk cId="4213721246" sldId="2788"/>
            <ac:cxnSpMk id="36" creationId="{0967A717-5528-075A-B634-814491805925}"/>
          </ac:cxnSpMkLst>
        </pc:cxnChg>
      </pc:sldChg>
      <pc:sldChg chg="addSp delSp modSp new mod">
        <pc:chgData name="Qureshi, Waliya" userId="81a7cb2d-4547-4a3e-a924-43416ae76fa4" providerId="ADAL" clId="{CC60C469-9223-4B32-A62A-641E82E3E5F0}" dt="2024-04-05T01:55:29.648" v="3247" actId="1076"/>
        <pc:sldMkLst>
          <pc:docMk/>
          <pc:sldMk cId="882898442" sldId="2789"/>
        </pc:sldMkLst>
        <pc:spChg chg="del">
          <ac:chgData name="Qureshi, Waliya" userId="81a7cb2d-4547-4a3e-a924-43416ae76fa4" providerId="ADAL" clId="{CC60C469-9223-4B32-A62A-641E82E3E5F0}" dt="2024-04-05T01:47:44.188" v="3198" actId="478"/>
          <ac:spMkLst>
            <pc:docMk/>
            <pc:sldMk cId="882898442" sldId="2789"/>
            <ac:spMk id="2" creationId="{09C33BB4-7959-E2C4-3006-1A939FC5BF8C}"/>
          </ac:spMkLst>
        </pc:spChg>
        <pc:spChg chg="add mod">
          <ac:chgData name="Qureshi, Waliya" userId="81a7cb2d-4547-4a3e-a924-43416ae76fa4" providerId="ADAL" clId="{CC60C469-9223-4B32-A62A-641E82E3E5F0}" dt="2024-04-05T01:55:21.453" v="3246" actId="1076"/>
          <ac:spMkLst>
            <pc:docMk/>
            <pc:sldMk cId="882898442" sldId="2789"/>
            <ac:spMk id="4" creationId="{8F92249E-F7ED-8C8E-44D3-2FD7F47DCB8B}"/>
          </ac:spMkLst>
        </pc:spChg>
        <pc:spChg chg="add mod">
          <ac:chgData name="Qureshi, Waliya" userId="81a7cb2d-4547-4a3e-a924-43416ae76fa4" providerId="ADAL" clId="{CC60C469-9223-4B32-A62A-641E82E3E5F0}" dt="2024-04-05T01:55:29.648" v="3247" actId="1076"/>
          <ac:spMkLst>
            <pc:docMk/>
            <pc:sldMk cId="882898442" sldId="2789"/>
            <ac:spMk id="6" creationId="{8A348ABA-E089-503D-DD49-8C0CF2436041}"/>
          </ac:spMkLst>
        </pc:spChg>
        <pc:graphicFrameChg chg="add del mod modGraphic">
          <ac:chgData name="Qureshi, Waliya" userId="81a7cb2d-4547-4a3e-a924-43416ae76fa4" providerId="ADAL" clId="{CC60C469-9223-4B32-A62A-641E82E3E5F0}" dt="2024-04-05T01:48:43.975" v="3202" actId="478"/>
          <ac:graphicFrameMkLst>
            <pc:docMk/>
            <pc:sldMk cId="882898442" sldId="2789"/>
            <ac:graphicFrameMk id="3" creationId="{F2C90605-99FE-8FB9-2BC1-DC6B96C052C3}"/>
          </ac:graphicFrameMkLst>
        </pc:graphicFrameChg>
      </pc:sldChg>
      <pc:sldChg chg="addSp delSp modSp new mod">
        <pc:chgData name="Qureshi, Waliya" userId="81a7cb2d-4547-4a3e-a924-43416ae76fa4" providerId="ADAL" clId="{CC60C469-9223-4B32-A62A-641E82E3E5F0}" dt="2024-04-05T02:12:17.344" v="3940" actId="1076"/>
        <pc:sldMkLst>
          <pc:docMk/>
          <pc:sldMk cId="3004973258" sldId="2790"/>
        </pc:sldMkLst>
        <pc:spChg chg="del">
          <ac:chgData name="Qureshi, Waliya" userId="81a7cb2d-4547-4a3e-a924-43416ae76fa4" providerId="ADAL" clId="{CC60C469-9223-4B32-A62A-641E82E3E5F0}" dt="2024-04-05T02:04:44.061" v="3862" actId="478"/>
          <ac:spMkLst>
            <pc:docMk/>
            <pc:sldMk cId="3004973258" sldId="2790"/>
            <ac:spMk id="2" creationId="{3B1FED6A-7DF5-2E48-EBFE-40E4D4A358E7}"/>
          </ac:spMkLst>
        </pc:spChg>
        <pc:spChg chg="add del">
          <ac:chgData name="Qureshi, Waliya" userId="81a7cb2d-4547-4a3e-a924-43416ae76fa4" providerId="ADAL" clId="{CC60C469-9223-4B32-A62A-641E82E3E5F0}" dt="2024-04-05T02:04:34.375" v="3857" actId="22"/>
          <ac:spMkLst>
            <pc:docMk/>
            <pc:sldMk cId="3004973258" sldId="2790"/>
            <ac:spMk id="4" creationId="{CD5BB37B-9AAB-08AC-B4BE-4182F71087EA}"/>
          </ac:spMkLst>
        </pc:spChg>
        <pc:spChg chg="add mod">
          <ac:chgData name="Qureshi, Waliya" userId="81a7cb2d-4547-4a3e-a924-43416ae76fa4" providerId="ADAL" clId="{CC60C469-9223-4B32-A62A-641E82E3E5F0}" dt="2024-04-05T02:11:14.602" v="3928" actId="1076"/>
          <ac:spMkLst>
            <pc:docMk/>
            <pc:sldMk cId="3004973258" sldId="2790"/>
            <ac:spMk id="6" creationId="{9EE705CA-5075-21E9-586A-DA7C2B67933F}"/>
          </ac:spMkLst>
        </pc:spChg>
        <pc:spChg chg="add mod">
          <ac:chgData name="Qureshi, Waliya" userId="81a7cb2d-4547-4a3e-a924-43416ae76fa4" providerId="ADAL" clId="{CC60C469-9223-4B32-A62A-641E82E3E5F0}" dt="2024-04-05T02:11:27.612" v="3931" actId="1076"/>
          <ac:spMkLst>
            <pc:docMk/>
            <pc:sldMk cId="3004973258" sldId="2790"/>
            <ac:spMk id="7" creationId="{50F6A6AA-D825-EE06-5A66-A2FFF6D009B1}"/>
          </ac:spMkLst>
        </pc:spChg>
        <pc:spChg chg="add mod">
          <ac:chgData name="Qureshi, Waliya" userId="81a7cb2d-4547-4a3e-a924-43416ae76fa4" providerId="ADAL" clId="{CC60C469-9223-4B32-A62A-641E82E3E5F0}" dt="2024-04-05T02:11:32.547" v="3932" actId="1076"/>
          <ac:spMkLst>
            <pc:docMk/>
            <pc:sldMk cId="3004973258" sldId="2790"/>
            <ac:spMk id="9" creationId="{144DF0E4-2955-781D-D53C-4B6F9EBAE914}"/>
          </ac:spMkLst>
        </pc:spChg>
        <pc:spChg chg="add mod">
          <ac:chgData name="Qureshi, Waliya" userId="81a7cb2d-4547-4a3e-a924-43416ae76fa4" providerId="ADAL" clId="{CC60C469-9223-4B32-A62A-641E82E3E5F0}" dt="2024-04-05T02:12:11.468" v="3939" actId="1076"/>
          <ac:spMkLst>
            <pc:docMk/>
            <pc:sldMk cId="3004973258" sldId="2790"/>
            <ac:spMk id="12" creationId="{E15E3936-8ED0-441F-8BB3-629D44E1F68C}"/>
          </ac:spMkLst>
        </pc:spChg>
        <pc:spChg chg="add mod">
          <ac:chgData name="Qureshi, Waliya" userId="81a7cb2d-4547-4a3e-a924-43416ae76fa4" providerId="ADAL" clId="{CC60C469-9223-4B32-A62A-641E82E3E5F0}" dt="2024-04-05T02:12:17.344" v="3940" actId="1076"/>
          <ac:spMkLst>
            <pc:docMk/>
            <pc:sldMk cId="3004973258" sldId="2790"/>
            <ac:spMk id="14" creationId="{4AFCF50A-5F0F-C150-CB41-F5DF6B25E1F7}"/>
          </ac:spMkLst>
        </pc:spChg>
        <pc:picChg chg="add mod">
          <ac:chgData name="Qureshi, Waliya" userId="81a7cb2d-4547-4a3e-a924-43416ae76fa4" providerId="ADAL" clId="{CC60C469-9223-4B32-A62A-641E82E3E5F0}" dt="2024-04-05T02:10:03.620" v="3905" actId="1076"/>
          <ac:picMkLst>
            <pc:docMk/>
            <pc:sldMk cId="3004973258" sldId="2790"/>
            <ac:picMk id="11" creationId="{BCB4634E-6A02-EE56-5FCD-E6EBC8BD4BA8}"/>
          </ac:picMkLst>
        </pc:picChg>
      </pc:sldChg>
      <pc:sldChg chg="modSp add mod">
        <pc:chgData name="Qureshi, Waliya" userId="81a7cb2d-4547-4a3e-a924-43416ae76fa4" providerId="ADAL" clId="{CC60C469-9223-4B32-A62A-641E82E3E5F0}" dt="2024-04-05T02:28:19.913" v="4320" actId="1076"/>
        <pc:sldMkLst>
          <pc:docMk/>
          <pc:sldMk cId="3688305442" sldId="2791"/>
        </pc:sldMkLst>
        <pc:spChg chg="mod">
          <ac:chgData name="Qureshi, Waliya" userId="81a7cb2d-4547-4a3e-a924-43416ae76fa4" providerId="ADAL" clId="{CC60C469-9223-4B32-A62A-641E82E3E5F0}" dt="2024-04-05T02:28:19.913" v="4320" actId="1076"/>
          <ac:spMkLst>
            <pc:docMk/>
            <pc:sldMk cId="3688305442" sldId="2791"/>
            <ac:spMk id="2" creationId="{C42A08FA-C9A2-1FA9-C004-7D02D784CF7F}"/>
          </ac:spMkLst>
        </pc:spChg>
      </pc:sldChg>
      <pc:sldChg chg="addSp modSp add mod">
        <pc:chgData name="Qureshi, Waliya" userId="81a7cb2d-4547-4a3e-a924-43416ae76fa4" providerId="ADAL" clId="{CC60C469-9223-4B32-A62A-641E82E3E5F0}" dt="2024-04-05T18:02:07.891" v="13570" actId="14100"/>
        <pc:sldMkLst>
          <pc:docMk/>
          <pc:sldMk cId="4121946889" sldId="2792"/>
        </pc:sldMkLst>
        <pc:spChg chg="add mod">
          <ac:chgData name="Qureshi, Waliya" userId="81a7cb2d-4547-4a3e-a924-43416ae76fa4" providerId="ADAL" clId="{CC60C469-9223-4B32-A62A-641E82E3E5F0}" dt="2024-04-05T02:57:55.982" v="5063" actId="20577"/>
          <ac:spMkLst>
            <pc:docMk/>
            <pc:sldMk cId="4121946889" sldId="2792"/>
            <ac:spMk id="2" creationId="{D45D6182-B2CD-9BDE-36AB-053728057C16}"/>
          </ac:spMkLst>
        </pc:spChg>
        <pc:spChg chg="mod">
          <ac:chgData name="Qureshi, Waliya" userId="81a7cb2d-4547-4a3e-a924-43416ae76fa4" providerId="ADAL" clId="{CC60C469-9223-4B32-A62A-641E82E3E5F0}" dt="2024-04-05T18:02:07.891" v="13570" actId="14100"/>
          <ac:spMkLst>
            <pc:docMk/>
            <pc:sldMk cId="4121946889" sldId="2792"/>
            <ac:spMk id="4" creationId="{8F92249E-F7ED-8C8E-44D3-2FD7F47DCB8B}"/>
          </ac:spMkLst>
        </pc:spChg>
        <pc:spChg chg="add mod">
          <ac:chgData name="Qureshi, Waliya" userId="81a7cb2d-4547-4a3e-a924-43416ae76fa4" providerId="ADAL" clId="{CC60C469-9223-4B32-A62A-641E82E3E5F0}" dt="2024-04-05T03:08:41.583" v="5739" actId="1076"/>
          <ac:spMkLst>
            <pc:docMk/>
            <pc:sldMk cId="4121946889" sldId="2792"/>
            <ac:spMk id="5" creationId="{636B8767-1E31-BBBD-7AC3-1315BCA7E411}"/>
          </ac:spMkLst>
        </pc:spChg>
        <pc:spChg chg="mod">
          <ac:chgData name="Qureshi, Waliya" userId="81a7cb2d-4547-4a3e-a924-43416ae76fa4" providerId="ADAL" clId="{CC60C469-9223-4B32-A62A-641E82E3E5F0}" dt="2024-04-05T03:08:34.570" v="5738" actId="255"/>
          <ac:spMkLst>
            <pc:docMk/>
            <pc:sldMk cId="4121946889" sldId="2792"/>
            <ac:spMk id="6" creationId="{8A348ABA-E089-503D-DD49-8C0CF2436041}"/>
          </ac:spMkLst>
        </pc:spChg>
        <pc:spChg chg="add mod">
          <ac:chgData name="Qureshi, Waliya" userId="81a7cb2d-4547-4a3e-a924-43416ae76fa4" providerId="ADAL" clId="{CC60C469-9223-4B32-A62A-641E82E3E5F0}" dt="2024-04-05T03:08:24.413" v="5736" actId="1076"/>
          <ac:spMkLst>
            <pc:docMk/>
            <pc:sldMk cId="4121946889" sldId="2792"/>
            <ac:spMk id="7" creationId="{BBA0B669-4714-2C91-1DED-8D47C194E723}"/>
          </ac:spMkLst>
        </pc:spChg>
        <pc:picChg chg="add mod">
          <ac:chgData name="Qureshi, Waliya" userId="81a7cb2d-4547-4a3e-a924-43416ae76fa4" providerId="ADAL" clId="{CC60C469-9223-4B32-A62A-641E82E3E5F0}" dt="2024-04-05T03:09:49.633" v="5745" actId="1076"/>
          <ac:picMkLst>
            <pc:docMk/>
            <pc:sldMk cId="4121946889" sldId="2792"/>
            <ac:picMk id="6146" creationId="{6CA58AC7-7974-7C94-8FEC-F51AEBA017B0}"/>
          </ac:picMkLst>
        </pc:picChg>
      </pc:sldChg>
      <pc:sldChg chg="delSp modSp add mod">
        <pc:chgData name="Qureshi, Waliya" userId="81a7cb2d-4547-4a3e-a924-43416ae76fa4" providerId="ADAL" clId="{CC60C469-9223-4B32-A62A-641E82E3E5F0}" dt="2024-04-05T18:02:21.211" v="13573" actId="1076"/>
        <pc:sldMkLst>
          <pc:docMk/>
          <pc:sldMk cId="2507859655" sldId="2793"/>
        </pc:sldMkLst>
        <pc:spChg chg="mod">
          <ac:chgData name="Qureshi, Waliya" userId="81a7cb2d-4547-4a3e-a924-43416ae76fa4" providerId="ADAL" clId="{CC60C469-9223-4B32-A62A-641E82E3E5F0}" dt="2024-04-05T03:10:37.780" v="5768" actId="20577"/>
          <ac:spMkLst>
            <pc:docMk/>
            <pc:sldMk cId="2507859655" sldId="2793"/>
            <ac:spMk id="2" creationId="{D45D6182-B2CD-9BDE-36AB-053728057C16}"/>
          </ac:spMkLst>
        </pc:spChg>
        <pc:spChg chg="mod">
          <ac:chgData name="Qureshi, Waliya" userId="81a7cb2d-4547-4a3e-a924-43416ae76fa4" providerId="ADAL" clId="{CC60C469-9223-4B32-A62A-641E82E3E5F0}" dt="2024-04-05T18:02:17.746" v="13572" actId="1076"/>
          <ac:spMkLst>
            <pc:docMk/>
            <pc:sldMk cId="2507859655" sldId="2793"/>
            <ac:spMk id="4" creationId="{8F92249E-F7ED-8C8E-44D3-2FD7F47DCB8B}"/>
          </ac:spMkLst>
        </pc:spChg>
        <pc:spChg chg="del">
          <ac:chgData name="Qureshi, Waliya" userId="81a7cb2d-4547-4a3e-a924-43416ae76fa4" providerId="ADAL" clId="{CC60C469-9223-4B32-A62A-641E82E3E5F0}" dt="2024-04-05T03:12:41.254" v="5771" actId="478"/>
          <ac:spMkLst>
            <pc:docMk/>
            <pc:sldMk cId="2507859655" sldId="2793"/>
            <ac:spMk id="5" creationId="{636B8767-1E31-BBBD-7AC3-1315BCA7E411}"/>
          </ac:spMkLst>
        </pc:spChg>
        <pc:spChg chg="mod">
          <ac:chgData name="Qureshi, Waliya" userId="81a7cb2d-4547-4a3e-a924-43416ae76fa4" providerId="ADAL" clId="{CC60C469-9223-4B32-A62A-641E82E3E5F0}" dt="2024-04-05T18:02:21.211" v="13573" actId="1076"/>
          <ac:spMkLst>
            <pc:docMk/>
            <pc:sldMk cId="2507859655" sldId="2793"/>
            <ac:spMk id="6" creationId="{8A348ABA-E089-503D-DD49-8C0CF2436041}"/>
          </ac:spMkLst>
        </pc:spChg>
        <pc:spChg chg="del">
          <ac:chgData name="Qureshi, Waliya" userId="81a7cb2d-4547-4a3e-a924-43416ae76fa4" providerId="ADAL" clId="{CC60C469-9223-4B32-A62A-641E82E3E5F0}" dt="2024-04-05T03:12:38.594" v="5770" actId="478"/>
          <ac:spMkLst>
            <pc:docMk/>
            <pc:sldMk cId="2507859655" sldId="2793"/>
            <ac:spMk id="7" creationId="{BBA0B669-4714-2C91-1DED-8D47C194E723}"/>
          </ac:spMkLst>
        </pc:spChg>
        <pc:picChg chg="del">
          <ac:chgData name="Qureshi, Waliya" userId="81a7cb2d-4547-4a3e-a924-43416ae76fa4" providerId="ADAL" clId="{CC60C469-9223-4B32-A62A-641E82E3E5F0}" dt="2024-04-05T03:12:32.469" v="5769" actId="478"/>
          <ac:picMkLst>
            <pc:docMk/>
            <pc:sldMk cId="2507859655" sldId="2793"/>
            <ac:picMk id="6146" creationId="{6CA58AC7-7974-7C94-8FEC-F51AEBA017B0}"/>
          </ac:picMkLst>
        </pc:picChg>
      </pc:sldChg>
      <pc:sldChg chg="addSp delSp modSp add del mod">
        <pc:chgData name="Qureshi, Waliya" userId="81a7cb2d-4547-4a3e-a924-43416ae76fa4" providerId="ADAL" clId="{CC60C469-9223-4B32-A62A-641E82E3E5F0}" dt="2024-04-05T02:35:08.840" v="4635" actId="47"/>
        <pc:sldMkLst>
          <pc:docMk/>
          <pc:sldMk cId="2688969943" sldId="2793"/>
        </pc:sldMkLst>
        <pc:spChg chg="mod">
          <ac:chgData name="Qureshi, Waliya" userId="81a7cb2d-4547-4a3e-a924-43416ae76fa4" providerId="ADAL" clId="{CC60C469-9223-4B32-A62A-641E82E3E5F0}" dt="2024-04-05T02:14:04.851" v="3949" actId="1076"/>
          <ac:spMkLst>
            <pc:docMk/>
            <pc:sldMk cId="2688969943" sldId="2793"/>
            <ac:spMk id="2" creationId="{3CD46D9E-4DC8-1A94-13D3-5E28D476CBD8}"/>
          </ac:spMkLst>
        </pc:spChg>
        <pc:spChg chg="mod">
          <ac:chgData name="Qureshi, Waliya" userId="81a7cb2d-4547-4a3e-a924-43416ae76fa4" providerId="ADAL" clId="{CC60C469-9223-4B32-A62A-641E82E3E5F0}" dt="2024-04-05T02:13:43.679" v="3945" actId="1076"/>
          <ac:spMkLst>
            <pc:docMk/>
            <pc:sldMk cId="2688969943" sldId="2793"/>
            <ac:spMk id="3" creationId="{DDFE4EE1-3BEE-9159-CC2F-094A984318D2}"/>
          </ac:spMkLst>
        </pc:spChg>
        <pc:spChg chg="add mod">
          <ac:chgData name="Qureshi, Waliya" userId="81a7cb2d-4547-4a3e-a924-43416ae76fa4" providerId="ADAL" clId="{CC60C469-9223-4B32-A62A-641E82E3E5F0}" dt="2024-04-05T02:13:59.580" v="3948"/>
          <ac:spMkLst>
            <pc:docMk/>
            <pc:sldMk cId="2688969943" sldId="2793"/>
            <ac:spMk id="4" creationId="{8552CE16-CC70-51D9-21A6-C02863B4E922}"/>
          </ac:spMkLst>
        </pc:spChg>
        <pc:grpChg chg="del">
          <ac:chgData name="Qureshi, Waliya" userId="81a7cb2d-4547-4a3e-a924-43416ae76fa4" providerId="ADAL" clId="{CC60C469-9223-4B32-A62A-641E82E3E5F0}" dt="2024-04-05T02:13:45.903" v="3946" actId="478"/>
          <ac:grpSpMkLst>
            <pc:docMk/>
            <pc:sldMk cId="2688969943" sldId="2793"/>
            <ac:grpSpMk id="8" creationId="{14C57CA0-9AD9-BB94-8412-11E7448512CC}"/>
          </ac:grpSpMkLst>
        </pc:grpChg>
        <pc:picChg chg="del">
          <ac:chgData name="Qureshi, Waliya" userId="81a7cb2d-4547-4a3e-a924-43416ae76fa4" providerId="ADAL" clId="{CC60C469-9223-4B32-A62A-641E82E3E5F0}" dt="2024-04-05T02:13:39.012" v="3943" actId="478"/>
          <ac:picMkLst>
            <pc:docMk/>
            <pc:sldMk cId="2688969943" sldId="2793"/>
            <ac:picMk id="7" creationId="{E40052AD-D155-FF3E-979F-CC5E5AAC8EAE}"/>
          </ac:picMkLst>
        </pc:picChg>
        <pc:picChg chg="del">
          <ac:chgData name="Qureshi, Waliya" userId="81a7cb2d-4547-4a3e-a924-43416ae76fa4" providerId="ADAL" clId="{CC60C469-9223-4B32-A62A-641E82E3E5F0}" dt="2024-04-05T02:13:49.187" v="3947" actId="478"/>
          <ac:picMkLst>
            <pc:docMk/>
            <pc:sldMk cId="2688969943" sldId="2793"/>
            <ac:picMk id="9" creationId="{FD0E20BC-1B98-A6F7-7F04-4D9465F86412}"/>
          </ac:picMkLst>
        </pc:picChg>
      </pc:sldChg>
      <pc:sldChg chg="addSp modSp add mod">
        <pc:chgData name="Qureshi, Waliya" userId="81a7cb2d-4547-4a3e-a924-43416ae76fa4" providerId="ADAL" clId="{CC60C469-9223-4B32-A62A-641E82E3E5F0}" dt="2024-04-05T03:21:37.034" v="5905" actId="1076"/>
        <pc:sldMkLst>
          <pc:docMk/>
          <pc:sldMk cId="2817627780" sldId="2794"/>
        </pc:sldMkLst>
        <pc:spChg chg="mod">
          <ac:chgData name="Qureshi, Waliya" userId="81a7cb2d-4547-4a3e-a924-43416ae76fa4" providerId="ADAL" clId="{CC60C469-9223-4B32-A62A-641E82E3E5F0}" dt="2024-04-05T03:14:14.370" v="5817" actId="20577"/>
          <ac:spMkLst>
            <pc:docMk/>
            <pc:sldMk cId="2817627780" sldId="2794"/>
            <ac:spMk id="2" creationId="{D45D6182-B2CD-9BDE-36AB-053728057C16}"/>
          </ac:spMkLst>
        </pc:spChg>
        <pc:spChg chg="mod">
          <ac:chgData name="Qureshi, Waliya" userId="81a7cb2d-4547-4a3e-a924-43416ae76fa4" providerId="ADAL" clId="{CC60C469-9223-4B32-A62A-641E82E3E5F0}" dt="2024-04-05T03:15:51.471" v="5822" actId="1076"/>
          <ac:spMkLst>
            <pc:docMk/>
            <pc:sldMk cId="2817627780" sldId="2794"/>
            <ac:spMk id="4" creationId="{8F92249E-F7ED-8C8E-44D3-2FD7F47DCB8B}"/>
          </ac:spMkLst>
        </pc:spChg>
        <pc:spChg chg="mod">
          <ac:chgData name="Qureshi, Waliya" userId="81a7cb2d-4547-4a3e-a924-43416ae76fa4" providerId="ADAL" clId="{CC60C469-9223-4B32-A62A-641E82E3E5F0}" dt="2024-04-05T03:21:37.034" v="5905" actId="1076"/>
          <ac:spMkLst>
            <pc:docMk/>
            <pc:sldMk cId="2817627780" sldId="2794"/>
            <ac:spMk id="6" creationId="{8A348ABA-E089-503D-DD49-8C0CF2436041}"/>
          </ac:spMkLst>
        </pc:spChg>
        <pc:picChg chg="add mod">
          <ac:chgData name="Qureshi, Waliya" userId="81a7cb2d-4547-4a3e-a924-43416ae76fa4" providerId="ADAL" clId="{CC60C469-9223-4B32-A62A-641E82E3E5F0}" dt="2024-04-05T03:21:28.278" v="5903" actId="1076"/>
          <ac:picMkLst>
            <pc:docMk/>
            <pc:sldMk cId="2817627780" sldId="2794"/>
            <ac:picMk id="7170" creationId="{7AC790AC-8C3F-A075-F84C-E953BD4133A3}"/>
          </ac:picMkLst>
        </pc:picChg>
      </pc:sldChg>
      <pc:sldChg chg="addSp delSp modSp add mod">
        <pc:chgData name="Qureshi, Waliya" userId="81a7cb2d-4547-4a3e-a924-43416ae76fa4" providerId="ADAL" clId="{CC60C469-9223-4B32-A62A-641E82E3E5F0}" dt="2024-04-05T16:43:54.812" v="12699" actId="1076"/>
        <pc:sldMkLst>
          <pc:docMk/>
          <pc:sldMk cId="944794302" sldId="2795"/>
        </pc:sldMkLst>
        <pc:spChg chg="mod">
          <ac:chgData name="Qureshi, Waliya" userId="81a7cb2d-4547-4a3e-a924-43416ae76fa4" providerId="ADAL" clId="{CC60C469-9223-4B32-A62A-641E82E3E5F0}" dt="2024-04-05T03:37:14.399" v="6036" actId="20577"/>
          <ac:spMkLst>
            <pc:docMk/>
            <pc:sldMk cId="944794302" sldId="2795"/>
            <ac:spMk id="2" creationId="{C42A08FA-C9A2-1FA9-C004-7D02D784CF7F}"/>
          </ac:spMkLst>
        </pc:spChg>
        <pc:spChg chg="mod">
          <ac:chgData name="Qureshi, Waliya" userId="81a7cb2d-4547-4a3e-a924-43416ae76fa4" providerId="ADAL" clId="{CC60C469-9223-4B32-A62A-641E82E3E5F0}" dt="2024-04-05T16:43:50.670" v="12698" actId="1076"/>
          <ac:spMkLst>
            <pc:docMk/>
            <pc:sldMk cId="944794302" sldId="2795"/>
            <ac:spMk id="9" creationId="{ABC6EEA2-C4BC-89D2-7AF6-74F5C5C2FD5A}"/>
          </ac:spMkLst>
        </pc:spChg>
        <pc:spChg chg="mod">
          <ac:chgData name="Qureshi, Waliya" userId="81a7cb2d-4547-4a3e-a924-43416ae76fa4" providerId="ADAL" clId="{CC60C469-9223-4B32-A62A-641E82E3E5F0}" dt="2024-04-05T03:44:38.663" v="6227" actId="20577"/>
          <ac:spMkLst>
            <pc:docMk/>
            <pc:sldMk cId="944794302" sldId="2795"/>
            <ac:spMk id="17" creationId="{4F096137-1453-8E7E-B920-81E5E0238166}"/>
          </ac:spMkLst>
        </pc:spChg>
        <pc:picChg chg="add mod">
          <ac:chgData name="Qureshi, Waliya" userId="81a7cb2d-4547-4a3e-a924-43416ae76fa4" providerId="ADAL" clId="{CC60C469-9223-4B32-A62A-641E82E3E5F0}" dt="2024-04-05T16:43:54.812" v="12699" actId="1076"/>
          <ac:picMkLst>
            <pc:docMk/>
            <pc:sldMk cId="944794302" sldId="2795"/>
            <ac:picMk id="10242" creationId="{4D2A5445-5921-4AE4-CC07-3F8AE8844EFF}"/>
          </ac:picMkLst>
        </pc:picChg>
        <pc:picChg chg="del">
          <ac:chgData name="Qureshi, Waliya" userId="81a7cb2d-4547-4a3e-a924-43416ae76fa4" providerId="ADAL" clId="{CC60C469-9223-4B32-A62A-641E82E3E5F0}" dt="2024-04-05T03:38:11.545" v="6049" actId="478"/>
          <ac:picMkLst>
            <pc:docMk/>
            <pc:sldMk cId="944794302" sldId="2795"/>
            <ac:picMk id="20482" creationId="{1DFF0F8E-ECF8-D2EE-1B58-2A56EACA2502}"/>
          </ac:picMkLst>
        </pc:picChg>
      </pc:sldChg>
      <pc:sldChg chg="modSp add mod modNotesTx">
        <pc:chgData name="Qureshi, Waliya" userId="81a7cb2d-4547-4a3e-a924-43416ae76fa4" providerId="ADAL" clId="{CC60C469-9223-4B32-A62A-641E82E3E5F0}" dt="2024-04-08T16:08:47.255" v="14986" actId="20577"/>
        <pc:sldMkLst>
          <pc:docMk/>
          <pc:sldMk cId="1724648497" sldId="2796"/>
        </pc:sldMkLst>
        <pc:spChg chg="mod">
          <ac:chgData name="Qureshi, Waliya" userId="81a7cb2d-4547-4a3e-a924-43416ae76fa4" providerId="ADAL" clId="{CC60C469-9223-4B32-A62A-641E82E3E5F0}" dt="2024-04-08T16:08:47.255" v="14986" actId="20577"/>
          <ac:spMkLst>
            <pc:docMk/>
            <pc:sldMk cId="1724648497" sldId="2796"/>
            <ac:spMk id="11" creationId="{7EB3CA2D-D433-69AE-9A52-6BCBB98C5A0B}"/>
          </ac:spMkLst>
        </pc:spChg>
      </pc:sldChg>
      <pc:sldChg chg="modSp add mod modNotesTx">
        <pc:chgData name="Qureshi, Waliya" userId="81a7cb2d-4547-4a3e-a924-43416ae76fa4" providerId="ADAL" clId="{CC60C469-9223-4B32-A62A-641E82E3E5F0}" dt="2024-04-05T14:01:43.123" v="9266" actId="20577"/>
        <pc:sldMkLst>
          <pc:docMk/>
          <pc:sldMk cId="2560263793" sldId="2797"/>
        </pc:sldMkLst>
        <pc:spChg chg="mod">
          <ac:chgData name="Qureshi, Waliya" userId="81a7cb2d-4547-4a3e-a924-43416ae76fa4" providerId="ADAL" clId="{CC60C469-9223-4B32-A62A-641E82E3E5F0}" dt="2024-04-05T03:53:20.588" v="6254" actId="20577"/>
          <ac:spMkLst>
            <pc:docMk/>
            <pc:sldMk cId="2560263793" sldId="2797"/>
            <ac:spMk id="2" creationId="{C42A08FA-C9A2-1FA9-C004-7D02D784CF7F}"/>
          </ac:spMkLst>
        </pc:spChg>
      </pc:sldChg>
      <pc:sldChg chg="add modNotesTx">
        <pc:chgData name="Qureshi, Waliya" userId="81a7cb2d-4547-4a3e-a924-43416ae76fa4" providerId="ADAL" clId="{CC60C469-9223-4B32-A62A-641E82E3E5F0}" dt="2024-04-05T14:01:49.633" v="9268" actId="20577"/>
        <pc:sldMkLst>
          <pc:docMk/>
          <pc:sldMk cId="1880785066" sldId="2798"/>
        </pc:sldMkLst>
      </pc:sldChg>
      <pc:sldChg chg="addSp modSp add del mod">
        <pc:chgData name="Qureshi, Waliya" userId="81a7cb2d-4547-4a3e-a924-43416ae76fa4" providerId="ADAL" clId="{CC60C469-9223-4B32-A62A-641E82E3E5F0}" dt="2024-04-07T01:07:34.728" v="14079" actId="47"/>
        <pc:sldMkLst>
          <pc:docMk/>
          <pc:sldMk cId="3975784261" sldId="2799"/>
        </pc:sldMkLst>
        <pc:spChg chg="add mod">
          <ac:chgData name="Qureshi, Waliya" userId="81a7cb2d-4547-4a3e-a924-43416ae76fa4" providerId="ADAL" clId="{CC60C469-9223-4B32-A62A-641E82E3E5F0}" dt="2024-04-07T01:06:50.477" v="14073" actId="1076"/>
          <ac:spMkLst>
            <pc:docMk/>
            <pc:sldMk cId="3975784261" sldId="2799"/>
            <ac:spMk id="7" creationId="{49CD2112-D462-7C59-1C84-C780D72FF5E6}"/>
          </ac:spMkLst>
        </pc:spChg>
        <pc:spChg chg="add mod">
          <ac:chgData name="Qureshi, Waliya" userId="81a7cb2d-4547-4a3e-a924-43416ae76fa4" providerId="ADAL" clId="{CC60C469-9223-4B32-A62A-641E82E3E5F0}" dt="2024-04-07T01:07:09.695" v="14077" actId="1076"/>
          <ac:spMkLst>
            <pc:docMk/>
            <pc:sldMk cId="3975784261" sldId="2799"/>
            <ac:spMk id="8" creationId="{AB193CFB-6DF4-8F4F-E35C-31B36E061FFA}"/>
          </ac:spMkLst>
        </pc:spChg>
        <pc:spChg chg="mod">
          <ac:chgData name="Qureshi, Waliya" userId="81a7cb2d-4547-4a3e-a924-43416ae76fa4" providerId="ADAL" clId="{CC60C469-9223-4B32-A62A-641E82E3E5F0}" dt="2024-04-07T01:07:00.626" v="14075" actId="1076"/>
          <ac:spMkLst>
            <pc:docMk/>
            <pc:sldMk cId="3975784261" sldId="2799"/>
            <ac:spMk id="10" creationId="{0FE3EEEF-7F3C-5C36-EBFB-5F96AD14BDDE}"/>
          </ac:spMkLst>
        </pc:spChg>
        <pc:spChg chg="mod">
          <ac:chgData name="Qureshi, Waliya" userId="81a7cb2d-4547-4a3e-a924-43416ae76fa4" providerId="ADAL" clId="{CC60C469-9223-4B32-A62A-641E82E3E5F0}" dt="2024-04-07T01:06:55.675" v="14074" actId="1076"/>
          <ac:spMkLst>
            <pc:docMk/>
            <pc:sldMk cId="3975784261" sldId="2799"/>
            <ac:spMk id="11" creationId="{F803D815-CDF7-D32B-94D0-09A01F3E9BDE}"/>
          </ac:spMkLst>
        </pc:spChg>
        <pc:spChg chg="mod">
          <ac:chgData name="Qureshi, Waliya" userId="81a7cb2d-4547-4a3e-a924-43416ae76fa4" providerId="ADAL" clId="{CC60C469-9223-4B32-A62A-641E82E3E5F0}" dt="2024-04-07T01:06:30.780" v="14069" actId="1076"/>
          <ac:spMkLst>
            <pc:docMk/>
            <pc:sldMk cId="3975784261" sldId="2799"/>
            <ac:spMk id="18" creationId="{3B096926-FE8F-A5BC-708D-A4F4E5E808FC}"/>
          </ac:spMkLst>
        </pc:spChg>
        <pc:picChg chg="add">
          <ac:chgData name="Qureshi, Waliya" userId="81a7cb2d-4547-4a3e-a924-43416ae76fa4" providerId="ADAL" clId="{CC60C469-9223-4B32-A62A-641E82E3E5F0}" dt="2024-04-05T03:57:16.659" v="6263"/>
          <ac:picMkLst>
            <pc:docMk/>
            <pc:sldMk cId="3975784261" sldId="2799"/>
            <ac:picMk id="7" creationId="{27E61EF2-9C69-52BC-760A-358DE098B604}"/>
          </ac:picMkLst>
        </pc:picChg>
      </pc:sldChg>
      <pc:sldChg chg="delSp modSp add mod modNotesTx">
        <pc:chgData name="Qureshi, Waliya" userId="81a7cb2d-4547-4a3e-a924-43416ae76fa4" providerId="ADAL" clId="{CC60C469-9223-4B32-A62A-641E82E3E5F0}" dt="2024-04-07T01:08:21.313" v="14082" actId="478"/>
        <pc:sldMkLst>
          <pc:docMk/>
          <pc:sldMk cId="604430756" sldId="2800"/>
        </pc:sldMkLst>
        <pc:spChg chg="mod">
          <ac:chgData name="Qureshi, Waliya" userId="81a7cb2d-4547-4a3e-a924-43416ae76fa4" providerId="ADAL" clId="{CC60C469-9223-4B32-A62A-641E82E3E5F0}" dt="2024-04-05T05:26:16.726" v="7986" actId="20577"/>
          <ac:spMkLst>
            <pc:docMk/>
            <pc:sldMk cId="604430756" sldId="2800"/>
            <ac:spMk id="38" creationId="{6CD7389B-EC11-25ED-4656-89FEC74E3DD9}"/>
          </ac:spMkLst>
        </pc:spChg>
        <pc:picChg chg="del">
          <ac:chgData name="Qureshi, Waliya" userId="81a7cb2d-4547-4a3e-a924-43416ae76fa4" providerId="ADAL" clId="{CC60C469-9223-4B32-A62A-641E82E3E5F0}" dt="2024-04-07T01:08:21.313" v="14082" actId="478"/>
          <ac:picMkLst>
            <pc:docMk/>
            <pc:sldMk cId="604430756" sldId="2800"/>
            <ac:picMk id="8" creationId="{C55E148B-9E93-117E-432D-C8D088EFDDBF}"/>
          </ac:picMkLst>
        </pc:picChg>
      </pc:sldChg>
      <pc:sldChg chg="modSp add del mod ord modNotesTx">
        <pc:chgData name="Qureshi, Waliya" userId="81a7cb2d-4547-4a3e-a924-43416ae76fa4" providerId="ADAL" clId="{CC60C469-9223-4B32-A62A-641E82E3E5F0}" dt="2024-04-09T00:51:50.845" v="15352" actId="20577"/>
        <pc:sldMkLst>
          <pc:docMk/>
          <pc:sldMk cId="2231926316" sldId="2801"/>
        </pc:sldMkLst>
        <pc:spChg chg="mod">
          <ac:chgData name="Qureshi, Waliya" userId="81a7cb2d-4547-4a3e-a924-43416ae76fa4" providerId="ADAL" clId="{CC60C469-9223-4B32-A62A-641E82E3E5F0}" dt="2024-04-09T00:51:50.845" v="15352" actId="20577"/>
          <ac:spMkLst>
            <pc:docMk/>
            <pc:sldMk cId="2231926316" sldId="2801"/>
            <ac:spMk id="17" creationId="{18529214-CF7D-D68F-2758-020B515EF015}"/>
          </ac:spMkLst>
        </pc:spChg>
        <pc:spChg chg="mod">
          <ac:chgData name="Qureshi, Waliya" userId="81a7cb2d-4547-4a3e-a924-43416ae76fa4" providerId="ADAL" clId="{CC60C469-9223-4B32-A62A-641E82E3E5F0}" dt="2024-04-05T04:19:45.215" v="7295"/>
          <ac:spMkLst>
            <pc:docMk/>
            <pc:sldMk cId="2231926316" sldId="2801"/>
            <ac:spMk id="30" creationId="{5A055A88-B522-223B-7447-B0811F6A517B}"/>
          </ac:spMkLst>
        </pc:spChg>
        <pc:spChg chg="mod">
          <ac:chgData name="Qureshi, Waliya" userId="81a7cb2d-4547-4a3e-a924-43416ae76fa4" providerId="ADAL" clId="{CC60C469-9223-4B32-A62A-641E82E3E5F0}" dt="2024-04-05T15:47:11.585" v="11269" actId="207"/>
          <ac:spMkLst>
            <pc:docMk/>
            <pc:sldMk cId="2231926316" sldId="2801"/>
            <ac:spMk id="35" creationId="{03928805-5C9A-7AFF-402F-04ED2B8FBCAC}"/>
          </ac:spMkLst>
        </pc:spChg>
      </pc:sldChg>
      <pc:sldChg chg="addSp delSp modSp add del mod">
        <pc:chgData name="Qureshi, Waliya" userId="81a7cb2d-4547-4a3e-a924-43416ae76fa4" providerId="ADAL" clId="{CC60C469-9223-4B32-A62A-641E82E3E5F0}" dt="2024-04-05T18:03:08.692" v="13576" actId="14100"/>
        <pc:sldMkLst>
          <pc:docMk/>
          <pc:sldMk cId="518641529" sldId="2802"/>
        </pc:sldMkLst>
        <pc:spChg chg="mod">
          <ac:chgData name="Qureshi, Waliya" userId="81a7cb2d-4547-4a3e-a924-43416ae76fa4" providerId="ADAL" clId="{CC60C469-9223-4B32-A62A-641E82E3E5F0}" dt="2024-04-05T05:16:08.217" v="7910" actId="1076"/>
          <ac:spMkLst>
            <pc:docMk/>
            <pc:sldMk cId="518641529" sldId="2802"/>
            <ac:spMk id="3" creationId="{D7CE4BF6-2701-A4DD-63D1-60E6BF790073}"/>
          </ac:spMkLst>
        </pc:spChg>
        <pc:spChg chg="mod">
          <ac:chgData name="Qureshi, Waliya" userId="81a7cb2d-4547-4a3e-a924-43416ae76fa4" providerId="ADAL" clId="{CC60C469-9223-4B32-A62A-641E82E3E5F0}" dt="2024-04-05T18:03:08.692" v="13576" actId="14100"/>
          <ac:spMkLst>
            <pc:docMk/>
            <pc:sldMk cId="518641529" sldId="2802"/>
            <ac:spMk id="14" creationId="{7510EFD9-1A87-C601-73E7-088710A51BA8}"/>
          </ac:spMkLst>
        </pc:spChg>
        <pc:picChg chg="add mod">
          <ac:chgData name="Qureshi, Waliya" userId="81a7cb2d-4547-4a3e-a924-43416ae76fa4" providerId="ADAL" clId="{CC60C469-9223-4B32-A62A-641E82E3E5F0}" dt="2024-04-05T05:20:42.849" v="7915" actId="1076"/>
          <ac:picMkLst>
            <pc:docMk/>
            <pc:sldMk cId="518641529" sldId="2802"/>
            <ac:picMk id="2" creationId="{DC6A17B8-955B-1F56-2148-FC70243996AD}"/>
          </ac:picMkLst>
        </pc:picChg>
        <pc:picChg chg="del">
          <ac:chgData name="Qureshi, Waliya" userId="81a7cb2d-4547-4a3e-a924-43416ae76fa4" providerId="ADAL" clId="{CC60C469-9223-4B32-A62A-641E82E3E5F0}" dt="2024-04-05T05:13:39.233" v="7845" actId="478"/>
          <ac:picMkLst>
            <pc:docMk/>
            <pc:sldMk cId="518641529" sldId="2802"/>
            <ac:picMk id="3074" creationId="{1FBA2E28-D580-CF57-BAAE-5C43B96EC989}"/>
          </ac:picMkLst>
        </pc:picChg>
      </pc:sldChg>
      <pc:sldChg chg="addSp delSp modSp add mod modNotesTx">
        <pc:chgData name="Qureshi, Waliya" userId="81a7cb2d-4547-4a3e-a924-43416ae76fa4" providerId="ADAL" clId="{CC60C469-9223-4B32-A62A-641E82E3E5F0}" dt="2024-04-08T16:14:52.666" v="15184" actId="12"/>
        <pc:sldMkLst>
          <pc:docMk/>
          <pc:sldMk cId="4155510186" sldId="2803"/>
        </pc:sldMkLst>
        <pc:spChg chg="del">
          <ac:chgData name="Qureshi, Waliya" userId="81a7cb2d-4547-4a3e-a924-43416ae76fa4" providerId="ADAL" clId="{CC60C469-9223-4B32-A62A-641E82E3E5F0}" dt="2024-04-05T03:59:37.700" v="6277" actId="478"/>
          <ac:spMkLst>
            <pc:docMk/>
            <pc:sldMk cId="4155510186" sldId="2803"/>
            <ac:spMk id="2" creationId="{AADCF402-6605-216F-0038-DBA4256ACE18}"/>
          </ac:spMkLst>
        </pc:spChg>
        <pc:spChg chg="del">
          <ac:chgData name="Qureshi, Waliya" userId="81a7cb2d-4547-4a3e-a924-43416ae76fa4" providerId="ADAL" clId="{CC60C469-9223-4B32-A62A-641E82E3E5F0}" dt="2024-04-05T03:59:39.049" v="6278" actId="478"/>
          <ac:spMkLst>
            <pc:docMk/>
            <pc:sldMk cId="4155510186" sldId="2803"/>
            <ac:spMk id="3" creationId="{F2177591-6D48-51BE-F05B-5FF5DA79E6DC}"/>
          </ac:spMkLst>
        </pc:spChg>
        <pc:spChg chg="add del mod">
          <ac:chgData name="Qureshi, Waliya" userId="81a7cb2d-4547-4a3e-a924-43416ae76fa4" providerId="ADAL" clId="{CC60C469-9223-4B32-A62A-641E82E3E5F0}" dt="2024-04-05T04:14:03.187" v="7097" actId="478"/>
          <ac:spMkLst>
            <pc:docMk/>
            <pc:sldMk cId="4155510186" sldId="2803"/>
            <ac:spMk id="4" creationId="{00D2309E-81A3-3228-8688-0DCD808FEB02}"/>
          </ac:spMkLst>
        </pc:spChg>
        <pc:spChg chg="del">
          <ac:chgData name="Qureshi, Waliya" userId="81a7cb2d-4547-4a3e-a924-43416ae76fa4" providerId="ADAL" clId="{CC60C469-9223-4B32-A62A-641E82E3E5F0}" dt="2024-04-05T03:59:32.851" v="6275" actId="478"/>
          <ac:spMkLst>
            <pc:docMk/>
            <pc:sldMk cId="4155510186" sldId="2803"/>
            <ac:spMk id="6" creationId="{6C74F4F8-0DE9-4C24-0EC4-666C9D798464}"/>
          </ac:spMkLst>
        </pc:spChg>
        <pc:spChg chg="add del mod">
          <ac:chgData name="Qureshi, Waliya" userId="81a7cb2d-4547-4a3e-a924-43416ae76fa4" providerId="ADAL" clId="{CC60C469-9223-4B32-A62A-641E82E3E5F0}" dt="2024-04-05T04:05:41.410" v="6561" actId="478"/>
          <ac:spMkLst>
            <pc:docMk/>
            <pc:sldMk cId="4155510186" sldId="2803"/>
            <ac:spMk id="7" creationId="{21FB1F27-3CE7-1F8D-19F4-08A5CF2A2DE1}"/>
          </ac:spMkLst>
        </pc:spChg>
        <pc:spChg chg="add del mod">
          <ac:chgData name="Qureshi, Waliya" userId="81a7cb2d-4547-4a3e-a924-43416ae76fa4" providerId="ADAL" clId="{CC60C469-9223-4B32-A62A-641E82E3E5F0}" dt="2024-04-05T16:10:18.913" v="11642" actId="478"/>
          <ac:spMkLst>
            <pc:docMk/>
            <pc:sldMk cId="4155510186" sldId="2803"/>
            <ac:spMk id="8" creationId="{76B2264F-785F-DED0-7B5B-79D2292B5943}"/>
          </ac:spMkLst>
        </pc:spChg>
        <pc:spChg chg="add mod">
          <ac:chgData name="Qureshi, Waliya" userId="81a7cb2d-4547-4a3e-a924-43416ae76fa4" providerId="ADAL" clId="{CC60C469-9223-4B32-A62A-641E82E3E5F0}" dt="2024-04-05T18:07:29.826" v="13600" actId="20577"/>
          <ac:spMkLst>
            <pc:docMk/>
            <pc:sldMk cId="4155510186" sldId="2803"/>
            <ac:spMk id="9" creationId="{9B18BF50-462E-7891-44E7-1363D4063F73}"/>
          </ac:spMkLst>
        </pc:spChg>
        <pc:spChg chg="del">
          <ac:chgData name="Qureshi, Waliya" userId="81a7cb2d-4547-4a3e-a924-43416ae76fa4" providerId="ADAL" clId="{CC60C469-9223-4B32-A62A-641E82E3E5F0}" dt="2024-04-05T03:59:18.928" v="6271" actId="478"/>
          <ac:spMkLst>
            <pc:docMk/>
            <pc:sldMk cId="4155510186" sldId="2803"/>
            <ac:spMk id="10" creationId="{0FE3EEEF-7F3C-5C36-EBFB-5F96AD14BDDE}"/>
          </ac:spMkLst>
        </pc:spChg>
        <pc:spChg chg="add del mod">
          <ac:chgData name="Qureshi, Waliya" userId="81a7cb2d-4547-4a3e-a924-43416ae76fa4" providerId="ADAL" clId="{CC60C469-9223-4B32-A62A-641E82E3E5F0}" dt="2024-04-05T16:26:28.885" v="12574"/>
          <ac:spMkLst>
            <pc:docMk/>
            <pc:sldMk cId="4155510186" sldId="2803"/>
            <ac:spMk id="11" creationId="{55EA64D7-ADB3-A665-AAF7-73A5E1CCF480}"/>
          </ac:spMkLst>
        </pc:spChg>
        <pc:spChg chg="del">
          <ac:chgData name="Qureshi, Waliya" userId="81a7cb2d-4547-4a3e-a924-43416ae76fa4" providerId="ADAL" clId="{CC60C469-9223-4B32-A62A-641E82E3E5F0}" dt="2024-04-05T03:59:18.928" v="6271" actId="478"/>
          <ac:spMkLst>
            <pc:docMk/>
            <pc:sldMk cId="4155510186" sldId="2803"/>
            <ac:spMk id="11" creationId="{F803D815-CDF7-D32B-94D0-09A01F3E9BDE}"/>
          </ac:spMkLst>
        </pc:spChg>
        <pc:spChg chg="add del">
          <ac:chgData name="Qureshi, Waliya" userId="81a7cb2d-4547-4a3e-a924-43416ae76fa4" providerId="ADAL" clId="{CC60C469-9223-4B32-A62A-641E82E3E5F0}" dt="2024-04-05T04:04:02.320" v="6538" actId="22"/>
          <ac:spMkLst>
            <pc:docMk/>
            <pc:sldMk cId="4155510186" sldId="2803"/>
            <ac:spMk id="12" creationId="{05745680-496D-4AA4-6DE9-752FCDBA4016}"/>
          </ac:spMkLst>
        </pc:spChg>
        <pc:spChg chg="add mod">
          <ac:chgData name="Qureshi, Waliya" userId="81a7cb2d-4547-4a3e-a924-43416ae76fa4" providerId="ADAL" clId="{CC60C469-9223-4B32-A62A-641E82E3E5F0}" dt="2024-04-08T16:14:52.666" v="15184" actId="12"/>
          <ac:spMkLst>
            <pc:docMk/>
            <pc:sldMk cId="4155510186" sldId="2803"/>
            <ac:spMk id="12" creationId="{92DEE3BA-F2AE-11F2-F7C7-2A08D6042076}"/>
          </ac:spMkLst>
        </pc:spChg>
        <pc:spChg chg="del">
          <ac:chgData name="Qureshi, Waliya" userId="81a7cb2d-4547-4a3e-a924-43416ae76fa4" providerId="ADAL" clId="{CC60C469-9223-4B32-A62A-641E82E3E5F0}" dt="2024-04-05T03:59:22.866" v="6272" actId="478"/>
          <ac:spMkLst>
            <pc:docMk/>
            <pc:sldMk cId="4155510186" sldId="2803"/>
            <ac:spMk id="13" creationId="{4FA2BBF3-9D60-AACE-1BCE-B4A0CBF86680}"/>
          </ac:spMkLst>
        </pc:spChg>
        <pc:spChg chg="add mod">
          <ac:chgData name="Qureshi, Waliya" userId="81a7cb2d-4547-4a3e-a924-43416ae76fa4" providerId="ADAL" clId="{CC60C469-9223-4B32-A62A-641E82E3E5F0}" dt="2024-04-05T04:04:10.744" v="6539"/>
          <ac:spMkLst>
            <pc:docMk/>
            <pc:sldMk cId="4155510186" sldId="2803"/>
            <ac:spMk id="15" creationId="{DAD56450-72DA-E46E-9DD9-4742EA8FD709}"/>
          </ac:spMkLst>
        </pc:spChg>
        <pc:spChg chg="add mod">
          <ac:chgData name="Qureshi, Waliya" userId="81a7cb2d-4547-4a3e-a924-43416ae76fa4" providerId="ADAL" clId="{CC60C469-9223-4B32-A62A-641E82E3E5F0}" dt="2024-04-05T04:15:19.410" v="7110" actId="1076"/>
          <ac:spMkLst>
            <pc:docMk/>
            <pc:sldMk cId="4155510186" sldId="2803"/>
            <ac:spMk id="16" creationId="{5B7E6135-2B18-F496-5F30-1EB355396A56}"/>
          </ac:spMkLst>
        </pc:spChg>
        <pc:spChg chg="del mod">
          <ac:chgData name="Qureshi, Waliya" userId="81a7cb2d-4547-4a3e-a924-43416ae76fa4" providerId="ADAL" clId="{CC60C469-9223-4B32-A62A-641E82E3E5F0}" dt="2024-04-05T03:59:13.738" v="6269" actId="478"/>
          <ac:spMkLst>
            <pc:docMk/>
            <pc:sldMk cId="4155510186" sldId="2803"/>
            <ac:spMk id="17" creationId="{B0535939-7AF9-C1EE-75AA-EAE280C8C20F}"/>
          </ac:spMkLst>
        </pc:spChg>
        <pc:spChg chg="del mod">
          <ac:chgData name="Qureshi, Waliya" userId="81a7cb2d-4547-4a3e-a924-43416ae76fa4" providerId="ADAL" clId="{CC60C469-9223-4B32-A62A-641E82E3E5F0}" dt="2024-04-05T03:59:23.803" v="6274" actId="478"/>
          <ac:spMkLst>
            <pc:docMk/>
            <pc:sldMk cId="4155510186" sldId="2803"/>
            <ac:spMk id="18" creationId="{3B096926-FE8F-A5BC-708D-A4F4E5E808FC}"/>
          </ac:spMkLst>
        </pc:spChg>
        <pc:spChg chg="del">
          <ac:chgData name="Qureshi, Waliya" userId="81a7cb2d-4547-4a3e-a924-43416ae76fa4" providerId="ADAL" clId="{CC60C469-9223-4B32-A62A-641E82E3E5F0}" dt="2024-04-05T03:59:36.286" v="6276" actId="478"/>
          <ac:spMkLst>
            <pc:docMk/>
            <pc:sldMk cId="4155510186" sldId="2803"/>
            <ac:spMk id="19" creationId="{526B3987-D159-0F1E-B4BE-0A02312A045C}"/>
          </ac:spMkLst>
        </pc:spChg>
        <pc:spChg chg="add mod">
          <ac:chgData name="Qureshi, Waliya" userId="81a7cb2d-4547-4a3e-a924-43416ae76fa4" providerId="ADAL" clId="{CC60C469-9223-4B32-A62A-641E82E3E5F0}" dt="2024-04-05T04:31:43.521" v="7626" actId="1076"/>
          <ac:spMkLst>
            <pc:docMk/>
            <pc:sldMk cId="4155510186" sldId="2803"/>
            <ac:spMk id="22" creationId="{CE883E95-E8C6-634C-A165-93DACE3A1B14}"/>
          </ac:spMkLst>
        </pc:spChg>
        <pc:spChg chg="add mod">
          <ac:chgData name="Qureshi, Waliya" userId="81a7cb2d-4547-4a3e-a924-43416ae76fa4" providerId="ADAL" clId="{CC60C469-9223-4B32-A62A-641E82E3E5F0}" dt="2024-04-05T04:34:26.575" v="7837" actId="20577"/>
          <ac:spMkLst>
            <pc:docMk/>
            <pc:sldMk cId="4155510186" sldId="2803"/>
            <ac:spMk id="23" creationId="{013D8B6B-4F12-0D52-2E07-FDD96AD77BF0}"/>
          </ac:spMkLst>
        </pc:spChg>
        <pc:grpChg chg="add mod">
          <ac:chgData name="Qureshi, Waliya" userId="81a7cb2d-4547-4a3e-a924-43416ae76fa4" providerId="ADAL" clId="{CC60C469-9223-4B32-A62A-641E82E3E5F0}" dt="2024-04-05T16:26:28.625" v="12572" actId="1076"/>
          <ac:grpSpMkLst>
            <pc:docMk/>
            <pc:sldMk cId="4155510186" sldId="2803"/>
            <ac:grpSpMk id="14" creationId="{2B4007A2-772F-E24B-50C2-378CE64D69D7}"/>
          </ac:grpSpMkLst>
        </pc:grpChg>
        <pc:grpChg chg="add mod">
          <ac:chgData name="Qureshi, Waliya" userId="81a7cb2d-4547-4a3e-a924-43416ae76fa4" providerId="ADAL" clId="{CC60C469-9223-4B32-A62A-641E82E3E5F0}" dt="2024-04-05T16:26:41.452" v="12578" actId="14100"/>
          <ac:grpSpMkLst>
            <pc:docMk/>
            <pc:sldMk cId="4155510186" sldId="2803"/>
            <ac:grpSpMk id="21" creationId="{B1EE3BB6-A5BB-E967-E8F2-49CFF8E7E0E2}"/>
          </ac:grpSpMkLst>
        </pc:grpChg>
        <pc:graphicFrameChg chg="add del mod">
          <ac:chgData name="Qureshi, Waliya" userId="81a7cb2d-4547-4a3e-a924-43416ae76fa4" providerId="ADAL" clId="{CC60C469-9223-4B32-A62A-641E82E3E5F0}" dt="2024-04-05T18:07:09.257" v="13591"/>
          <ac:graphicFrameMkLst>
            <pc:docMk/>
            <pc:sldMk cId="4155510186" sldId="2803"/>
            <ac:graphicFrameMk id="20" creationId="{2C890B5B-3FF5-F7C2-2930-0E29C3EBC277}"/>
          </ac:graphicFrameMkLst>
        </pc:graphicFrameChg>
        <pc:graphicFrameChg chg="del">
          <ac:chgData name="Qureshi, Waliya" userId="81a7cb2d-4547-4a3e-a924-43416ae76fa4" providerId="ADAL" clId="{CC60C469-9223-4B32-A62A-641E82E3E5F0}" dt="2024-04-05T04:10:29.095" v="7075" actId="478"/>
          <ac:graphicFrameMkLst>
            <pc:docMk/>
            <pc:sldMk cId="4155510186" sldId="2803"/>
            <ac:graphicFrameMk id="4102" creationId="{1DE81993-7740-24B1-ABD9-1C19F0CB86FB}"/>
          </ac:graphicFrameMkLst>
        </pc:graphicFrameChg>
        <pc:picChg chg="del">
          <ac:chgData name="Qureshi, Waliya" userId="81a7cb2d-4547-4a3e-a924-43416ae76fa4" providerId="ADAL" clId="{CC60C469-9223-4B32-A62A-641E82E3E5F0}" dt="2024-04-05T03:59:08.072" v="6267" actId="478"/>
          <ac:picMkLst>
            <pc:docMk/>
            <pc:sldMk cId="4155510186" sldId="2803"/>
            <ac:picMk id="9" creationId="{ADA74D3B-C343-448F-DC8B-7802F1D2729F}"/>
          </ac:picMkLst>
        </pc:picChg>
        <pc:picChg chg="add mod">
          <ac:chgData name="Qureshi, Waliya" userId="81a7cb2d-4547-4a3e-a924-43416ae76fa4" providerId="ADAL" clId="{CC60C469-9223-4B32-A62A-641E82E3E5F0}" dt="2024-04-05T17:59:19.849" v="13552" actId="1076"/>
          <ac:picMkLst>
            <pc:docMk/>
            <pc:sldMk cId="4155510186" sldId="2803"/>
            <ac:picMk id="11266" creationId="{1DC9A26C-5DAF-3543-9DFB-3703148799AF}"/>
          </ac:picMkLst>
        </pc:picChg>
        <pc:cxnChg chg="add del mod">
          <ac:chgData name="Qureshi, Waliya" userId="81a7cb2d-4547-4a3e-a924-43416ae76fa4" providerId="ADAL" clId="{CC60C469-9223-4B32-A62A-641E82E3E5F0}" dt="2024-04-05T15:48:38.397" v="11271" actId="11529"/>
          <ac:cxnSpMkLst>
            <pc:docMk/>
            <pc:sldMk cId="4155510186" sldId="2803"/>
            <ac:cxnSpMk id="3" creationId="{E67F49B6-4CCE-EAF3-F1D7-CD5196306B71}"/>
          </ac:cxnSpMkLst>
        </pc:cxnChg>
        <pc:cxnChg chg="add mod">
          <ac:chgData name="Qureshi, Waliya" userId="81a7cb2d-4547-4a3e-a924-43416ae76fa4" providerId="ADAL" clId="{CC60C469-9223-4B32-A62A-641E82E3E5F0}" dt="2024-04-05T16:28:00.093" v="12604" actId="14100"/>
          <ac:cxnSpMkLst>
            <pc:docMk/>
            <pc:sldMk cId="4155510186" sldId="2803"/>
            <ac:cxnSpMk id="5" creationId="{2A387096-66CF-E6A8-61D5-21FE09FF4C27}"/>
          </ac:cxnSpMkLst>
        </pc:cxnChg>
        <pc:cxnChg chg="del">
          <ac:chgData name="Qureshi, Waliya" userId="81a7cb2d-4547-4a3e-a924-43416ae76fa4" providerId="ADAL" clId="{CC60C469-9223-4B32-A62A-641E82E3E5F0}" dt="2024-04-05T03:59:16.144" v="6270" actId="478"/>
          <ac:cxnSpMkLst>
            <pc:docMk/>
            <pc:sldMk cId="4155510186" sldId="2803"/>
            <ac:cxnSpMk id="5" creationId="{78C1F668-AC5E-6D90-F6E9-B3569A2F0CE0}"/>
          </ac:cxnSpMkLst>
        </pc:cxnChg>
        <pc:cxnChg chg="add del">
          <ac:chgData name="Qureshi, Waliya" userId="81a7cb2d-4547-4a3e-a924-43416ae76fa4" providerId="ADAL" clId="{CC60C469-9223-4B32-A62A-641E82E3E5F0}" dt="2024-04-05T15:49:25.151" v="11275" actId="11529"/>
          <ac:cxnSpMkLst>
            <pc:docMk/>
            <pc:sldMk cId="4155510186" sldId="2803"/>
            <ac:cxnSpMk id="7" creationId="{3F3009B9-DFA0-DEF8-EB30-91D5A5372B62}"/>
          </ac:cxnSpMkLst>
        </pc:cxnChg>
        <pc:cxnChg chg="add del mod">
          <ac:chgData name="Qureshi, Waliya" userId="81a7cb2d-4547-4a3e-a924-43416ae76fa4" providerId="ADAL" clId="{CC60C469-9223-4B32-A62A-641E82E3E5F0}" dt="2024-04-05T16:28:13.028" v="12607" actId="478"/>
          <ac:cxnSpMkLst>
            <pc:docMk/>
            <pc:sldMk cId="4155510186" sldId="2803"/>
            <ac:cxnSpMk id="13" creationId="{0D9D221A-22C8-1428-52CA-6C40C02E0DB0}"/>
          </ac:cxnSpMkLst>
        </pc:cxnChg>
        <pc:cxnChg chg="add mod">
          <ac:chgData name="Qureshi, Waliya" userId="81a7cb2d-4547-4a3e-a924-43416ae76fa4" providerId="ADAL" clId="{CC60C469-9223-4B32-A62A-641E82E3E5F0}" dt="2024-04-05T18:05:46.424" v="13578" actId="1076"/>
          <ac:cxnSpMkLst>
            <pc:docMk/>
            <pc:sldMk cId="4155510186" sldId="2803"/>
            <ac:cxnSpMk id="19" creationId="{26740149-CBFD-F593-3454-1434900AEE22}"/>
          </ac:cxnSpMkLst>
        </pc:cxnChg>
        <pc:cxnChg chg="add mod">
          <ac:chgData name="Qureshi, Waliya" userId="81a7cb2d-4547-4a3e-a924-43416ae76fa4" providerId="ADAL" clId="{CC60C469-9223-4B32-A62A-641E82E3E5F0}" dt="2024-04-05T18:06:20.376" v="13586" actId="14100"/>
          <ac:cxnSpMkLst>
            <pc:docMk/>
            <pc:sldMk cId="4155510186" sldId="2803"/>
            <ac:cxnSpMk id="24" creationId="{FC5EDCFD-4ED2-257E-E66A-941C0A7C1D73}"/>
          </ac:cxnSpMkLst>
        </pc:cxnChg>
      </pc:sldChg>
      <pc:sldChg chg="addSp delSp modSp add mod">
        <pc:chgData name="Qureshi, Waliya" userId="81a7cb2d-4547-4a3e-a924-43416ae76fa4" providerId="ADAL" clId="{CC60C469-9223-4B32-A62A-641E82E3E5F0}" dt="2024-04-05T05:20:50.501" v="7918" actId="1076"/>
        <pc:sldMkLst>
          <pc:docMk/>
          <pc:sldMk cId="1823814044" sldId="2805"/>
        </pc:sldMkLst>
        <pc:spChg chg="mod">
          <ac:chgData name="Qureshi, Waliya" userId="81a7cb2d-4547-4a3e-a924-43416ae76fa4" providerId="ADAL" clId="{CC60C469-9223-4B32-A62A-641E82E3E5F0}" dt="2024-04-05T05:20:37.515" v="7914" actId="207"/>
          <ac:spMkLst>
            <pc:docMk/>
            <pc:sldMk cId="1823814044" sldId="2805"/>
            <ac:spMk id="2" creationId="{05AE45BF-75FA-15B0-2433-16370B6EBDAC}"/>
          </ac:spMkLst>
        </pc:spChg>
        <pc:spChg chg="mod">
          <ac:chgData name="Qureshi, Waliya" userId="81a7cb2d-4547-4a3e-a924-43416ae76fa4" providerId="ADAL" clId="{CC60C469-9223-4B32-A62A-641E82E3E5F0}" dt="2024-04-05T05:20:28.384" v="7912" actId="207"/>
          <ac:spMkLst>
            <pc:docMk/>
            <pc:sldMk cId="1823814044" sldId="2805"/>
            <ac:spMk id="14" creationId="{FF05519D-BA12-A218-76AB-B53F4994877E}"/>
          </ac:spMkLst>
        </pc:spChg>
        <pc:picChg chg="add mod">
          <ac:chgData name="Qureshi, Waliya" userId="81a7cb2d-4547-4a3e-a924-43416ae76fa4" providerId="ADAL" clId="{CC60C469-9223-4B32-A62A-641E82E3E5F0}" dt="2024-04-05T05:20:50.501" v="7918" actId="1076"/>
          <ac:picMkLst>
            <pc:docMk/>
            <pc:sldMk cId="1823814044" sldId="2805"/>
            <ac:picMk id="4" creationId="{6C189AED-63BD-2E87-9D86-1A429DA48A46}"/>
          </ac:picMkLst>
        </pc:picChg>
        <pc:picChg chg="del">
          <ac:chgData name="Qureshi, Waliya" userId="81a7cb2d-4547-4a3e-a924-43416ae76fa4" providerId="ADAL" clId="{CC60C469-9223-4B32-A62A-641E82E3E5F0}" dt="2024-04-05T05:20:47.468" v="7916" actId="478"/>
          <ac:picMkLst>
            <pc:docMk/>
            <pc:sldMk cId="1823814044" sldId="2805"/>
            <ac:picMk id="3074" creationId="{01AA1787-B4EA-34BD-2DE7-26752E4C76CE}"/>
          </ac:picMkLst>
        </pc:picChg>
      </pc:sldChg>
      <pc:sldChg chg="addSp delSp modSp add mod ord modNotesTx">
        <pc:chgData name="Qureshi, Waliya" userId="81a7cb2d-4547-4a3e-a924-43416ae76fa4" providerId="ADAL" clId="{CC60C469-9223-4B32-A62A-641E82E3E5F0}" dt="2024-04-05T05:29:30.381" v="8231" actId="20577"/>
        <pc:sldMkLst>
          <pc:docMk/>
          <pc:sldMk cId="949275839" sldId="2806"/>
        </pc:sldMkLst>
        <pc:spChg chg="del">
          <ac:chgData name="Qureshi, Waliya" userId="81a7cb2d-4547-4a3e-a924-43416ae76fa4" providerId="ADAL" clId="{CC60C469-9223-4B32-A62A-641E82E3E5F0}" dt="2024-04-05T05:21:44.549" v="7921" actId="478"/>
          <ac:spMkLst>
            <pc:docMk/>
            <pc:sldMk cId="949275839" sldId="2806"/>
            <ac:spMk id="2" creationId="{0E16BC38-1264-46B1-C66A-E5253F7EFBD3}"/>
          </ac:spMkLst>
        </pc:spChg>
        <pc:spChg chg="mod">
          <ac:chgData name="Qureshi, Waliya" userId="81a7cb2d-4547-4a3e-a924-43416ae76fa4" providerId="ADAL" clId="{CC60C469-9223-4B32-A62A-641E82E3E5F0}" dt="2024-04-05T05:29:18.189" v="8152" actId="5793"/>
          <ac:spMkLst>
            <pc:docMk/>
            <pc:sldMk cId="949275839" sldId="2806"/>
            <ac:spMk id="3" creationId="{B724A587-665E-1FEB-A727-18EBD2F5B582}"/>
          </ac:spMkLst>
        </pc:spChg>
        <pc:spChg chg="del mod">
          <ac:chgData name="Qureshi, Waliya" userId="81a7cb2d-4547-4a3e-a924-43416ae76fa4" providerId="ADAL" clId="{CC60C469-9223-4B32-A62A-641E82E3E5F0}" dt="2024-04-05T05:21:47.816" v="7923" actId="478"/>
          <ac:spMkLst>
            <pc:docMk/>
            <pc:sldMk cId="949275839" sldId="2806"/>
            <ac:spMk id="4" creationId="{8C693742-E311-BEF5-8DB0-2ED98E0DFFCB}"/>
          </ac:spMkLst>
        </pc:spChg>
        <pc:spChg chg="mod">
          <ac:chgData name="Qureshi, Waliya" userId="81a7cb2d-4547-4a3e-a924-43416ae76fa4" providerId="ADAL" clId="{CC60C469-9223-4B32-A62A-641E82E3E5F0}" dt="2024-04-05T05:22:10.063" v="7930" actId="14100"/>
          <ac:spMkLst>
            <pc:docMk/>
            <pc:sldMk cId="949275839" sldId="2806"/>
            <ac:spMk id="14" creationId="{ADDE4A58-B03B-6D3C-5666-929B71FAA9CD}"/>
          </ac:spMkLst>
        </pc:spChg>
        <pc:picChg chg="del">
          <ac:chgData name="Qureshi, Waliya" userId="81a7cb2d-4547-4a3e-a924-43416ae76fa4" providerId="ADAL" clId="{CC60C469-9223-4B32-A62A-641E82E3E5F0}" dt="2024-04-05T05:21:48.949" v="7924" actId="478"/>
          <ac:picMkLst>
            <pc:docMk/>
            <pc:sldMk cId="949275839" sldId="2806"/>
            <ac:picMk id="5" creationId="{74A69609-661A-3B68-45FA-02DE8B16B0E8}"/>
          </ac:picMkLst>
        </pc:picChg>
        <pc:picChg chg="add mod">
          <ac:chgData name="Qureshi, Waliya" userId="81a7cb2d-4547-4a3e-a924-43416ae76fa4" providerId="ADAL" clId="{CC60C469-9223-4B32-A62A-641E82E3E5F0}" dt="2024-04-05T05:22:00.396" v="7928" actId="1076"/>
          <ac:picMkLst>
            <pc:docMk/>
            <pc:sldMk cId="949275839" sldId="2806"/>
            <ac:picMk id="1026" creationId="{1BF7B649-0608-28E4-ADDF-6D463FA52F7E}"/>
          </ac:picMkLst>
        </pc:picChg>
      </pc:sldChg>
      <pc:sldChg chg="addSp delSp modSp new del mod modNotesTx">
        <pc:chgData name="Qureshi, Waliya" userId="81a7cb2d-4547-4a3e-a924-43416ae76fa4" providerId="ADAL" clId="{CC60C469-9223-4B32-A62A-641E82E3E5F0}" dt="2024-04-05T18:02:45.379" v="13574" actId="47"/>
        <pc:sldMkLst>
          <pc:docMk/>
          <pc:sldMk cId="2600183755" sldId="2807"/>
        </pc:sldMkLst>
        <pc:spChg chg="del">
          <ac:chgData name="Qureshi, Waliya" userId="81a7cb2d-4547-4a3e-a924-43416ae76fa4" providerId="ADAL" clId="{CC60C469-9223-4B32-A62A-641E82E3E5F0}" dt="2024-04-05T05:26:53.967" v="7990" actId="478"/>
          <ac:spMkLst>
            <pc:docMk/>
            <pc:sldMk cId="2600183755" sldId="2807"/>
            <ac:spMk id="2" creationId="{2BB7CB7A-10A7-8DB9-4D36-1094ABAC29E9}"/>
          </ac:spMkLst>
        </pc:spChg>
        <pc:picChg chg="add mod">
          <ac:chgData name="Qureshi, Waliya" userId="81a7cb2d-4547-4a3e-a924-43416ae76fa4" providerId="ADAL" clId="{CC60C469-9223-4B32-A62A-641E82E3E5F0}" dt="2024-04-05T15:03:00.948" v="9867" actId="14100"/>
          <ac:picMkLst>
            <pc:docMk/>
            <pc:sldMk cId="2600183755" sldId="2807"/>
            <ac:picMk id="4" creationId="{14B803C6-4ED4-EC24-1E30-EF65C5CBF688}"/>
          </ac:picMkLst>
        </pc:picChg>
      </pc:sldChg>
      <pc:sldChg chg="modSp add mod">
        <pc:chgData name="Qureshi, Waliya" userId="81a7cb2d-4547-4a3e-a924-43416ae76fa4" providerId="ADAL" clId="{CC60C469-9223-4B32-A62A-641E82E3E5F0}" dt="2024-04-08T16:07:04.053" v="14969" actId="20577"/>
        <pc:sldMkLst>
          <pc:docMk/>
          <pc:sldMk cId="55515306" sldId="2808"/>
        </pc:sldMkLst>
        <pc:spChg chg="mod">
          <ac:chgData name="Qureshi, Waliya" userId="81a7cb2d-4547-4a3e-a924-43416ae76fa4" providerId="ADAL" clId="{CC60C469-9223-4B32-A62A-641E82E3E5F0}" dt="2024-04-05T06:06:34.604" v="9218" actId="20577"/>
          <ac:spMkLst>
            <pc:docMk/>
            <pc:sldMk cId="55515306" sldId="2808"/>
            <ac:spMk id="2" creationId="{7AA26DB4-FD07-205A-7BC5-76E0959B140C}"/>
          </ac:spMkLst>
        </pc:spChg>
        <pc:spChg chg="mod">
          <ac:chgData name="Qureshi, Waliya" userId="81a7cb2d-4547-4a3e-a924-43416ae76fa4" providerId="ADAL" clId="{CC60C469-9223-4B32-A62A-641E82E3E5F0}" dt="2024-04-08T16:07:04.053" v="14969" actId="20577"/>
          <ac:spMkLst>
            <pc:docMk/>
            <pc:sldMk cId="55515306" sldId="2808"/>
            <ac:spMk id="16" creationId="{16C2E074-CE6F-D519-55DE-8F8B544F624B}"/>
          </ac:spMkLst>
        </pc:spChg>
      </pc:sldChg>
      <pc:sldChg chg="add del modNotesTx">
        <pc:chgData name="Qureshi, Waliya" userId="81a7cb2d-4547-4a3e-a924-43416ae76fa4" providerId="ADAL" clId="{CC60C469-9223-4B32-A62A-641E82E3E5F0}" dt="2024-04-05T15:20:41.604" v="10506" actId="47"/>
        <pc:sldMkLst>
          <pc:docMk/>
          <pc:sldMk cId="2860440286" sldId="2809"/>
        </pc:sldMkLst>
      </pc:sldChg>
      <pc:sldChg chg="modSp add mod">
        <pc:chgData name="Qureshi, Waliya" userId="81a7cb2d-4547-4a3e-a924-43416ae76fa4" providerId="ADAL" clId="{CC60C469-9223-4B32-A62A-641E82E3E5F0}" dt="2024-04-08T16:10:16.426" v="15093" actId="20577"/>
        <pc:sldMkLst>
          <pc:docMk/>
          <pc:sldMk cId="3905079901" sldId="2809"/>
        </pc:sldMkLst>
        <pc:spChg chg="mod">
          <ac:chgData name="Qureshi, Waliya" userId="81a7cb2d-4547-4a3e-a924-43416ae76fa4" providerId="ADAL" clId="{CC60C469-9223-4B32-A62A-641E82E3E5F0}" dt="2024-04-08T16:10:16.426" v="15093" actId="20577"/>
          <ac:spMkLst>
            <pc:docMk/>
            <pc:sldMk cId="3905079901" sldId="2809"/>
            <ac:spMk id="16" creationId="{16C2E074-CE6F-D519-55DE-8F8B544F624B}"/>
          </ac:spMkLst>
        </pc:spChg>
      </pc:sldChg>
      <pc:sldChg chg="modSp add del mod">
        <pc:chgData name="Qureshi, Waliya" userId="81a7cb2d-4547-4a3e-a924-43416ae76fa4" providerId="ADAL" clId="{CC60C469-9223-4B32-A62A-641E82E3E5F0}" dt="2024-04-05T15:27:48.444" v="10750" actId="47"/>
        <pc:sldMkLst>
          <pc:docMk/>
          <pc:sldMk cId="551923115" sldId="2810"/>
        </pc:sldMkLst>
        <pc:spChg chg="mod">
          <ac:chgData name="Qureshi, Waliya" userId="81a7cb2d-4547-4a3e-a924-43416ae76fa4" providerId="ADAL" clId="{CC60C469-9223-4B32-A62A-641E82E3E5F0}" dt="2024-04-05T06:06:42.338" v="9228" actId="20577"/>
          <ac:spMkLst>
            <pc:docMk/>
            <pc:sldMk cId="551923115" sldId="2810"/>
            <ac:spMk id="2" creationId="{C3BFF031-794E-BA90-1772-72F918FF67CE}"/>
          </ac:spMkLst>
        </pc:spChg>
      </pc:sldChg>
      <pc:sldChg chg="modSp add mod">
        <pc:chgData name="Qureshi, Waliya" userId="81a7cb2d-4547-4a3e-a924-43416ae76fa4" providerId="ADAL" clId="{CC60C469-9223-4B32-A62A-641E82E3E5F0}" dt="2024-04-08T16:07:08.226" v="14975" actId="20577"/>
        <pc:sldMkLst>
          <pc:docMk/>
          <pc:sldMk cId="1916208924" sldId="2810"/>
        </pc:sldMkLst>
        <pc:spChg chg="mod">
          <ac:chgData name="Qureshi, Waliya" userId="81a7cb2d-4547-4a3e-a924-43416ae76fa4" providerId="ADAL" clId="{CC60C469-9223-4B32-A62A-641E82E3E5F0}" dt="2024-04-08T16:07:08.226" v="14975" actId="20577"/>
          <ac:spMkLst>
            <pc:docMk/>
            <pc:sldMk cId="1916208924" sldId="2810"/>
            <ac:spMk id="16" creationId="{16C2E074-CE6F-D519-55DE-8F8B544F624B}"/>
          </ac:spMkLst>
        </pc:spChg>
      </pc:sldChg>
      <pc:sldChg chg="modSp add del mod modNotesTx">
        <pc:chgData name="Qureshi, Waliya" userId="81a7cb2d-4547-4a3e-a924-43416ae76fa4" providerId="ADAL" clId="{CC60C469-9223-4B32-A62A-641E82E3E5F0}" dt="2024-04-05T15:27:49.247" v="10751" actId="47"/>
        <pc:sldMkLst>
          <pc:docMk/>
          <pc:sldMk cId="3805557232" sldId="2811"/>
        </pc:sldMkLst>
        <pc:spChg chg="mod">
          <ac:chgData name="Qureshi, Waliya" userId="81a7cb2d-4547-4a3e-a924-43416ae76fa4" providerId="ADAL" clId="{CC60C469-9223-4B32-A62A-641E82E3E5F0}" dt="2024-04-05T06:06:46.910" v="9232" actId="20577"/>
          <ac:spMkLst>
            <pc:docMk/>
            <pc:sldMk cId="3805557232" sldId="2811"/>
            <ac:spMk id="2" creationId="{790BFC62-89A5-3EED-D413-FB99DEF5E72B}"/>
          </ac:spMkLst>
        </pc:spChg>
      </pc:sldChg>
      <pc:sldChg chg="modSp add mod">
        <pc:chgData name="Qureshi, Waliya" userId="81a7cb2d-4547-4a3e-a924-43416ae76fa4" providerId="ADAL" clId="{CC60C469-9223-4B32-A62A-641E82E3E5F0}" dt="2024-04-08T16:10:07.128" v="15091" actId="20577"/>
        <pc:sldMkLst>
          <pc:docMk/>
          <pc:sldMk cId="4277656499" sldId="2811"/>
        </pc:sldMkLst>
        <pc:spChg chg="mod">
          <ac:chgData name="Qureshi, Waliya" userId="81a7cb2d-4547-4a3e-a924-43416ae76fa4" providerId="ADAL" clId="{CC60C469-9223-4B32-A62A-641E82E3E5F0}" dt="2024-04-08T16:10:07.128" v="15091" actId="20577"/>
          <ac:spMkLst>
            <pc:docMk/>
            <pc:sldMk cId="4277656499" sldId="2811"/>
            <ac:spMk id="16" creationId="{16C2E074-CE6F-D519-55DE-8F8B544F624B}"/>
          </ac:spMkLst>
        </pc:spChg>
      </pc:sldChg>
      <pc:sldChg chg="modSp add del mod modNotesTx">
        <pc:chgData name="Qureshi, Waliya" userId="81a7cb2d-4547-4a3e-a924-43416ae76fa4" providerId="ADAL" clId="{CC60C469-9223-4B32-A62A-641E82E3E5F0}" dt="2024-04-05T15:27:50.286" v="10752" actId="47"/>
        <pc:sldMkLst>
          <pc:docMk/>
          <pc:sldMk cId="127751378" sldId="2812"/>
        </pc:sldMkLst>
        <pc:spChg chg="mod">
          <ac:chgData name="Qureshi, Waliya" userId="81a7cb2d-4547-4a3e-a924-43416ae76fa4" providerId="ADAL" clId="{CC60C469-9223-4B32-A62A-641E82E3E5F0}" dt="2024-04-05T06:06:52.623" v="9236" actId="20577"/>
          <ac:spMkLst>
            <pc:docMk/>
            <pc:sldMk cId="127751378" sldId="2812"/>
            <ac:spMk id="2" creationId="{5EEF0FBF-1D19-C7EF-D038-DCBE988FB3F2}"/>
          </ac:spMkLst>
        </pc:spChg>
      </pc:sldChg>
      <pc:sldChg chg="modSp add mod">
        <pc:chgData name="Qureshi, Waliya" userId="81a7cb2d-4547-4a3e-a924-43416ae76fa4" providerId="ADAL" clId="{CC60C469-9223-4B32-A62A-641E82E3E5F0}" dt="2024-04-09T00:22:11.674" v="15264" actId="20577"/>
        <pc:sldMkLst>
          <pc:docMk/>
          <pc:sldMk cId="1162221607" sldId="2812"/>
        </pc:sldMkLst>
        <pc:spChg chg="mod">
          <ac:chgData name="Qureshi, Waliya" userId="81a7cb2d-4547-4a3e-a924-43416ae76fa4" providerId="ADAL" clId="{CC60C469-9223-4B32-A62A-641E82E3E5F0}" dt="2024-04-09T00:22:11.674" v="15264" actId="20577"/>
          <ac:spMkLst>
            <pc:docMk/>
            <pc:sldMk cId="1162221607" sldId="2812"/>
            <ac:spMk id="16" creationId="{16C2E074-CE6F-D519-55DE-8F8B544F624B}"/>
          </ac:spMkLst>
        </pc:spChg>
      </pc:sldChg>
      <pc:sldChg chg="add del">
        <pc:chgData name="Qureshi, Waliya" userId="81a7cb2d-4547-4a3e-a924-43416ae76fa4" providerId="ADAL" clId="{CC60C469-9223-4B32-A62A-641E82E3E5F0}" dt="2024-04-05T06:07:24.182" v="9254"/>
        <pc:sldMkLst>
          <pc:docMk/>
          <pc:sldMk cId="43776787" sldId="2813"/>
        </pc:sldMkLst>
      </pc:sldChg>
      <pc:sldChg chg="modSp add mod">
        <pc:chgData name="Qureshi, Waliya" userId="81a7cb2d-4547-4a3e-a924-43416ae76fa4" providerId="ADAL" clId="{CC60C469-9223-4B32-A62A-641E82E3E5F0}" dt="2024-04-09T00:22:42.850" v="15298" actId="20577"/>
        <pc:sldMkLst>
          <pc:docMk/>
          <pc:sldMk cId="3651072702" sldId="2813"/>
        </pc:sldMkLst>
        <pc:spChg chg="mod">
          <ac:chgData name="Qureshi, Waliya" userId="81a7cb2d-4547-4a3e-a924-43416ae76fa4" providerId="ADAL" clId="{CC60C469-9223-4B32-A62A-641E82E3E5F0}" dt="2024-04-09T00:22:42.850" v="15298" actId="20577"/>
          <ac:spMkLst>
            <pc:docMk/>
            <pc:sldMk cId="3651072702" sldId="2813"/>
            <ac:spMk id="16" creationId="{16C2E074-CE6F-D519-55DE-8F8B544F624B}"/>
          </ac:spMkLst>
        </pc:spChg>
      </pc:sldChg>
      <pc:sldChg chg="add">
        <pc:chgData name="Qureshi, Waliya" userId="81a7cb2d-4547-4a3e-a924-43416ae76fa4" providerId="ADAL" clId="{CC60C469-9223-4B32-A62A-641E82E3E5F0}" dt="2024-04-05T15:30:22.328" v="10802"/>
        <pc:sldMkLst>
          <pc:docMk/>
          <pc:sldMk cId="4250614838" sldId="2814"/>
        </pc:sldMkLst>
      </pc:sldChg>
      <pc:sldChg chg="modSp add mod">
        <pc:chgData name="Qureshi, Waliya" userId="81a7cb2d-4547-4a3e-a924-43416ae76fa4" providerId="ADAL" clId="{CC60C469-9223-4B32-A62A-641E82E3E5F0}" dt="2024-04-05T15:30:29.238" v="10804" actId="13926"/>
        <pc:sldMkLst>
          <pc:docMk/>
          <pc:sldMk cId="2630922138" sldId="2815"/>
        </pc:sldMkLst>
        <pc:spChg chg="mod">
          <ac:chgData name="Qureshi, Waliya" userId="81a7cb2d-4547-4a3e-a924-43416ae76fa4" providerId="ADAL" clId="{CC60C469-9223-4B32-A62A-641E82E3E5F0}" dt="2024-04-05T15:30:29.238" v="10804" actId="13926"/>
          <ac:spMkLst>
            <pc:docMk/>
            <pc:sldMk cId="2630922138" sldId="2815"/>
            <ac:spMk id="16" creationId="{16C2E074-CE6F-D519-55DE-8F8B544F624B}"/>
          </ac:spMkLst>
        </pc:spChg>
      </pc:sldChg>
      <pc:sldChg chg="addSp delSp modSp new mod">
        <pc:chgData name="Qureshi, Waliya" userId="81a7cb2d-4547-4a3e-a924-43416ae76fa4" providerId="ADAL" clId="{CC60C469-9223-4B32-A62A-641E82E3E5F0}" dt="2024-04-05T18:03:20.832" v="13577" actId="1076"/>
        <pc:sldMkLst>
          <pc:docMk/>
          <pc:sldMk cId="282502348" sldId="2816"/>
        </pc:sldMkLst>
        <pc:spChg chg="mod">
          <ac:chgData name="Qureshi, Waliya" userId="81a7cb2d-4547-4a3e-a924-43416ae76fa4" providerId="ADAL" clId="{CC60C469-9223-4B32-A62A-641E82E3E5F0}" dt="2024-04-05T17:56:56.673" v="13534" actId="1076"/>
          <ac:spMkLst>
            <pc:docMk/>
            <pc:sldMk cId="282502348" sldId="2816"/>
            <ac:spMk id="2" creationId="{81256AB7-B1D2-A6BA-3563-D94950895480}"/>
          </ac:spMkLst>
        </pc:spChg>
        <pc:spChg chg="add mod">
          <ac:chgData name="Qureshi, Waliya" userId="81a7cb2d-4547-4a3e-a924-43416ae76fa4" providerId="ADAL" clId="{CC60C469-9223-4B32-A62A-641E82E3E5F0}" dt="2024-04-05T17:57:06.025" v="13536" actId="1076"/>
          <ac:spMkLst>
            <pc:docMk/>
            <pc:sldMk cId="282502348" sldId="2816"/>
            <ac:spMk id="3" creationId="{B9C118A0-CC29-B6A6-4618-6EBC7A82B8C0}"/>
          </ac:spMkLst>
        </pc:spChg>
        <pc:spChg chg="add mod">
          <ac:chgData name="Qureshi, Waliya" userId="81a7cb2d-4547-4a3e-a924-43416ae76fa4" providerId="ADAL" clId="{CC60C469-9223-4B32-A62A-641E82E3E5F0}" dt="2024-04-05T17:57:03.290" v="13535" actId="1076"/>
          <ac:spMkLst>
            <pc:docMk/>
            <pc:sldMk cId="282502348" sldId="2816"/>
            <ac:spMk id="5" creationId="{F31BF489-7A8E-0202-EF2E-1F3A6C4FABA4}"/>
          </ac:spMkLst>
        </pc:spChg>
        <pc:spChg chg="add mod">
          <ac:chgData name="Qureshi, Waliya" userId="81a7cb2d-4547-4a3e-a924-43416ae76fa4" providerId="ADAL" clId="{CC60C469-9223-4B32-A62A-641E82E3E5F0}" dt="2024-04-05T17:57:11.226" v="13538" actId="1076"/>
          <ac:spMkLst>
            <pc:docMk/>
            <pc:sldMk cId="282502348" sldId="2816"/>
            <ac:spMk id="6" creationId="{070E188E-7F89-0ADE-C36A-7D0D11B94847}"/>
          </ac:spMkLst>
        </pc:spChg>
        <pc:spChg chg="add del mod">
          <ac:chgData name="Qureshi, Waliya" userId="81a7cb2d-4547-4a3e-a924-43416ae76fa4" providerId="ADAL" clId="{CC60C469-9223-4B32-A62A-641E82E3E5F0}" dt="2024-04-05T17:44:48.747" v="13366" actId="22"/>
          <ac:spMkLst>
            <pc:docMk/>
            <pc:sldMk cId="282502348" sldId="2816"/>
            <ac:spMk id="8" creationId="{3B8811B4-BC75-7E62-3C7A-959D771BE661}"/>
          </ac:spMkLst>
        </pc:spChg>
        <pc:spChg chg="add del">
          <ac:chgData name="Qureshi, Waliya" userId="81a7cb2d-4547-4a3e-a924-43416ae76fa4" providerId="ADAL" clId="{CC60C469-9223-4B32-A62A-641E82E3E5F0}" dt="2024-04-05T17:44:53.368" v="13370" actId="22"/>
          <ac:spMkLst>
            <pc:docMk/>
            <pc:sldMk cId="282502348" sldId="2816"/>
            <ac:spMk id="10" creationId="{AD843AA6-6810-4B50-5995-746239D4173B}"/>
          </ac:spMkLst>
        </pc:spChg>
        <pc:spChg chg="add mod">
          <ac:chgData name="Qureshi, Waliya" userId="81a7cb2d-4547-4a3e-a924-43416ae76fa4" providerId="ADAL" clId="{CC60C469-9223-4B32-A62A-641E82E3E5F0}" dt="2024-04-05T17:57:16.454" v="13539" actId="1076"/>
          <ac:spMkLst>
            <pc:docMk/>
            <pc:sldMk cId="282502348" sldId="2816"/>
            <ac:spMk id="12" creationId="{6DCE08D4-5135-BC7C-74BB-213D843E04E2}"/>
          </ac:spMkLst>
        </pc:spChg>
        <pc:spChg chg="add mod">
          <ac:chgData name="Qureshi, Waliya" userId="81a7cb2d-4547-4a3e-a924-43416ae76fa4" providerId="ADAL" clId="{CC60C469-9223-4B32-A62A-641E82E3E5F0}" dt="2024-04-05T18:00:33.056" v="13567" actId="20577"/>
          <ac:spMkLst>
            <pc:docMk/>
            <pc:sldMk cId="282502348" sldId="2816"/>
            <ac:spMk id="13" creationId="{FC4B4247-0389-2390-11AD-CA3297187F57}"/>
          </ac:spMkLst>
        </pc:spChg>
        <pc:spChg chg="add mod">
          <ac:chgData name="Qureshi, Waliya" userId="81a7cb2d-4547-4a3e-a924-43416ae76fa4" providerId="ADAL" clId="{CC60C469-9223-4B32-A62A-641E82E3E5F0}" dt="2024-04-05T17:57:33.818" v="13542" actId="1076"/>
          <ac:spMkLst>
            <pc:docMk/>
            <pc:sldMk cId="282502348" sldId="2816"/>
            <ac:spMk id="14" creationId="{C8789136-54D1-46F8-6A6D-4CD74445436B}"/>
          </ac:spMkLst>
        </pc:spChg>
        <pc:spChg chg="add mod">
          <ac:chgData name="Qureshi, Waliya" userId="81a7cb2d-4547-4a3e-a924-43416ae76fa4" providerId="ADAL" clId="{CC60C469-9223-4B32-A62A-641E82E3E5F0}" dt="2024-04-05T18:03:20.832" v="13577" actId="1076"/>
          <ac:spMkLst>
            <pc:docMk/>
            <pc:sldMk cId="282502348" sldId="2816"/>
            <ac:spMk id="15" creationId="{A55B2BCF-C286-553F-FB70-D7EBF4A882FA}"/>
          </ac:spMkLst>
        </pc:spChg>
        <pc:picChg chg="add mod">
          <ac:chgData name="Qureshi, Waliya" userId="81a7cb2d-4547-4a3e-a924-43416ae76fa4" providerId="ADAL" clId="{CC60C469-9223-4B32-A62A-641E82E3E5F0}" dt="2024-04-05T17:59:37.558" v="13554" actId="1076"/>
          <ac:picMkLst>
            <pc:docMk/>
            <pc:sldMk cId="282502348" sldId="2816"/>
            <ac:picMk id="16" creationId="{13BFF2DA-B27A-9C28-F862-A5D64F564544}"/>
          </ac:picMkLst>
        </pc:picChg>
      </pc:sldChg>
      <pc:sldChg chg="addSp modSp new del mod">
        <pc:chgData name="Qureshi, Waliya" userId="81a7cb2d-4547-4a3e-a924-43416ae76fa4" providerId="ADAL" clId="{CC60C469-9223-4B32-A62A-641E82E3E5F0}" dt="2024-04-05T16:52:23.339" v="13021" actId="47"/>
        <pc:sldMkLst>
          <pc:docMk/>
          <pc:sldMk cId="999560624" sldId="2816"/>
        </pc:sldMkLst>
        <pc:spChg chg="mod">
          <ac:chgData name="Qureshi, Waliya" userId="81a7cb2d-4547-4a3e-a924-43416ae76fa4" providerId="ADAL" clId="{CC60C469-9223-4B32-A62A-641E82E3E5F0}" dt="2024-04-05T16:45:23.012" v="12749" actId="1076"/>
          <ac:spMkLst>
            <pc:docMk/>
            <pc:sldMk cId="999560624" sldId="2816"/>
            <ac:spMk id="2" creationId="{36844F4B-226D-E5BB-D81C-A80D08A60635}"/>
          </ac:spMkLst>
        </pc:spChg>
        <pc:graphicFrameChg chg="add mod modGraphic">
          <ac:chgData name="Qureshi, Waliya" userId="81a7cb2d-4547-4a3e-a924-43416ae76fa4" providerId="ADAL" clId="{CC60C469-9223-4B32-A62A-641E82E3E5F0}" dt="2024-04-05T16:50:05.183" v="12991" actId="21"/>
          <ac:graphicFrameMkLst>
            <pc:docMk/>
            <pc:sldMk cId="999560624" sldId="2816"/>
            <ac:graphicFrameMk id="3" creationId="{3A072994-3CE0-810F-1687-AE318E59BF9B}"/>
          </ac:graphicFrameMkLst>
        </pc:graphicFrameChg>
      </pc:sldChg>
      <pc:sldChg chg="modSp add mod">
        <pc:chgData name="Qureshi, Waliya" userId="81a7cb2d-4547-4a3e-a924-43416ae76fa4" providerId="ADAL" clId="{CC60C469-9223-4B32-A62A-641E82E3E5F0}" dt="2024-04-09T00:51:58.845" v="15354" actId="20577"/>
        <pc:sldMkLst>
          <pc:docMk/>
          <pc:sldMk cId="958583016" sldId="2817"/>
        </pc:sldMkLst>
        <pc:spChg chg="mod">
          <ac:chgData name="Qureshi, Waliya" userId="81a7cb2d-4547-4a3e-a924-43416ae76fa4" providerId="ADAL" clId="{CC60C469-9223-4B32-A62A-641E82E3E5F0}" dt="2024-04-09T00:51:58.845" v="15354" actId="20577"/>
          <ac:spMkLst>
            <pc:docMk/>
            <pc:sldMk cId="958583016" sldId="2817"/>
            <ac:spMk id="8" creationId="{75246126-52B2-1DAD-DF09-9BB0AAF8C2DF}"/>
          </ac:spMkLst>
        </pc:spChg>
        <pc:spChg chg="mod">
          <ac:chgData name="Qureshi, Waliya" userId="81a7cb2d-4547-4a3e-a924-43416ae76fa4" providerId="ADAL" clId="{CC60C469-9223-4B32-A62A-641E82E3E5F0}" dt="2024-04-09T00:36:45.756" v="15338" actId="20577"/>
          <ac:spMkLst>
            <pc:docMk/>
            <pc:sldMk cId="958583016" sldId="2817"/>
            <ac:spMk id="10" creationId="{0FE3EEEF-7F3C-5C36-EBFB-5F96AD14BDDE}"/>
          </ac:spMkLst>
        </pc:spChg>
        <pc:spChg chg="mod">
          <ac:chgData name="Qureshi, Waliya" userId="81a7cb2d-4547-4a3e-a924-43416ae76fa4" providerId="ADAL" clId="{CC60C469-9223-4B32-A62A-641E82E3E5F0}" dt="2024-04-09T00:36:52.570" v="15339" actId="1076"/>
          <ac:spMkLst>
            <pc:docMk/>
            <pc:sldMk cId="958583016" sldId="2817"/>
            <ac:spMk id="11" creationId="{F803D815-CDF7-D32B-94D0-09A01F3E9BDE}"/>
          </ac:spMkLst>
        </pc:spChg>
        <pc:spChg chg="mod">
          <ac:chgData name="Qureshi, Waliya" userId="81a7cb2d-4547-4a3e-a924-43416ae76fa4" providerId="ADAL" clId="{CC60C469-9223-4B32-A62A-641E82E3E5F0}" dt="2024-04-09T00:31:03.606" v="15310" actId="1076"/>
          <ac:spMkLst>
            <pc:docMk/>
            <pc:sldMk cId="958583016" sldId="2817"/>
            <ac:spMk id="17" creationId="{B0535939-7AF9-C1EE-75AA-EAE280C8C20F}"/>
          </ac:spMkLst>
        </pc:spChg>
      </pc:sldChg>
      <pc:sldChg chg="addSp delSp modSp new mod modNotesTx">
        <pc:chgData name="Qureshi, Waliya" userId="81a7cb2d-4547-4a3e-a924-43416ae76fa4" providerId="ADAL" clId="{CC60C469-9223-4B32-A62A-641E82E3E5F0}" dt="2024-04-08T16:18:47.801" v="15191" actId="20577"/>
        <pc:sldMkLst>
          <pc:docMk/>
          <pc:sldMk cId="881335666" sldId="2818"/>
        </pc:sldMkLst>
        <pc:spChg chg="del">
          <ac:chgData name="Qureshi, Waliya" userId="81a7cb2d-4547-4a3e-a924-43416ae76fa4" providerId="ADAL" clId="{CC60C469-9223-4B32-A62A-641E82E3E5F0}" dt="2024-04-07T01:12:37.166" v="14085" actId="478"/>
          <ac:spMkLst>
            <pc:docMk/>
            <pc:sldMk cId="881335666" sldId="2818"/>
            <ac:spMk id="2" creationId="{4AE79C4A-5D66-1131-E93B-F1C353E60606}"/>
          </ac:spMkLst>
        </pc:spChg>
        <pc:graphicFrameChg chg="add del mod modGraphic">
          <ac:chgData name="Qureshi, Waliya" userId="81a7cb2d-4547-4a3e-a924-43416ae76fa4" providerId="ADAL" clId="{CC60C469-9223-4B32-A62A-641E82E3E5F0}" dt="2024-04-07T01:37:18.032" v="14517" actId="478"/>
          <ac:graphicFrameMkLst>
            <pc:docMk/>
            <pc:sldMk cId="881335666" sldId="2818"/>
            <ac:graphicFrameMk id="3" creationId="{1E4AF913-C66F-50B3-912B-C1AD1706DED4}"/>
          </ac:graphicFrameMkLst>
        </pc:graphicFrameChg>
        <pc:graphicFrameChg chg="add mod modGraphic">
          <ac:chgData name="Qureshi, Waliya" userId="81a7cb2d-4547-4a3e-a924-43416ae76fa4" providerId="ADAL" clId="{CC60C469-9223-4B32-A62A-641E82E3E5F0}" dt="2024-04-08T16:18:47.801" v="15191" actId="20577"/>
          <ac:graphicFrameMkLst>
            <pc:docMk/>
            <pc:sldMk cId="881335666" sldId="2818"/>
            <ac:graphicFrameMk id="4" creationId="{9F735A09-A909-DBFF-28AC-B29E5B5395BA}"/>
          </ac:graphicFrameMkLst>
        </pc:graphicFrameChg>
      </pc:sldChg>
    </pc:docChg>
  </pc:docChgLst>
</pc:chgInfo>
</file>

<file path=ppt/diagrams/_rels/data3.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ata4.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ata5.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ata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rawing5.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rawing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AA9908-A803-4A5B-9507-D705F9344F9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780FA61-7DC7-456A-86D6-C047C342731A}">
      <dgm:prSet custT="1"/>
      <dgm:spPr>
        <a:solidFill>
          <a:schemeClr val="bg1">
            <a:lumMod val="50000"/>
          </a:schemeClr>
        </a:solidFill>
      </dgm:spPr>
      <dgm:t>
        <a:bodyPr/>
        <a:lstStyle/>
        <a:p>
          <a:pPr algn="ctr"/>
          <a:endParaRPr lang="en-US" sz="2000" b="1" strike="noStrike" dirty="0">
            <a:latin typeface="+mn-lt"/>
            <a:cs typeface="Times New Roman" panose="02020603050405020304" pitchFamily="18" charset="0"/>
          </a:endParaRPr>
        </a:p>
      </dgm:t>
    </dgm:pt>
    <dgm:pt modelId="{F798B221-766D-4F59-B3F3-ADEF71F39FE4}" type="parTrans" cxnId="{34EDF707-AE40-4C19-97C9-F15FA1C99ADD}">
      <dgm:prSet/>
      <dgm:spPr/>
      <dgm:t>
        <a:bodyPr/>
        <a:lstStyle/>
        <a:p>
          <a:endParaRPr lang="en-US" sz="2000" b="1">
            <a:latin typeface="+mj-lt"/>
            <a:cs typeface="Times New Roman" panose="02020603050405020304" pitchFamily="18" charset="0"/>
          </a:endParaRPr>
        </a:p>
      </dgm:t>
    </dgm:pt>
    <dgm:pt modelId="{25214DCC-9FEE-4A1E-B42C-BBE70BA19952}" type="sibTrans" cxnId="{34EDF707-AE40-4C19-97C9-F15FA1C99ADD}">
      <dgm:prSet custT="1"/>
      <dgm:spPr/>
      <dgm:t>
        <a:bodyPr/>
        <a:lstStyle/>
        <a:p>
          <a:endParaRPr lang="en-US" sz="2000" b="1">
            <a:latin typeface="+mj-lt"/>
            <a:cs typeface="Times New Roman" panose="02020603050405020304" pitchFamily="18" charset="0"/>
          </a:endParaRPr>
        </a:p>
      </dgm:t>
    </dgm:pt>
    <dgm:pt modelId="{1834576A-BFE3-415B-B197-7851011C2EB8}">
      <dgm:prSet custT="1"/>
      <dgm:spPr>
        <a:solidFill>
          <a:schemeClr val="bg1">
            <a:lumMod val="50000"/>
          </a:schemeClr>
        </a:solidFill>
      </dgm:spPr>
      <dgm:t>
        <a:bodyPr/>
        <a:lstStyle/>
        <a:p>
          <a:pPr algn="ctr"/>
          <a:endParaRPr lang="en-US" sz="2000" b="1" strike="noStrike" dirty="0">
            <a:latin typeface="+mn-lt"/>
            <a:cs typeface="Times New Roman" panose="02020603050405020304" pitchFamily="18" charset="0"/>
          </a:endParaRPr>
        </a:p>
      </dgm:t>
    </dgm:pt>
    <dgm:pt modelId="{E37D31A9-9607-4EA5-A46B-CF0573DE1B49}" type="parTrans" cxnId="{4FEB52F7-D81B-48EA-9C1C-9B1174A3CC7D}">
      <dgm:prSet/>
      <dgm:spPr/>
      <dgm:t>
        <a:bodyPr/>
        <a:lstStyle/>
        <a:p>
          <a:endParaRPr lang="en-US" sz="2000" b="1">
            <a:latin typeface="+mj-lt"/>
            <a:cs typeface="Times New Roman" panose="02020603050405020304" pitchFamily="18" charset="0"/>
          </a:endParaRPr>
        </a:p>
      </dgm:t>
    </dgm:pt>
    <dgm:pt modelId="{AC136520-B74A-44C0-B362-AE0CF96426A5}" type="sibTrans" cxnId="{4FEB52F7-D81B-48EA-9C1C-9B1174A3CC7D}">
      <dgm:prSet custT="1"/>
      <dgm:spPr/>
      <dgm:t>
        <a:bodyPr/>
        <a:lstStyle/>
        <a:p>
          <a:endParaRPr lang="en-US" sz="2000" b="1">
            <a:latin typeface="+mj-lt"/>
            <a:cs typeface="Times New Roman" panose="02020603050405020304" pitchFamily="18" charset="0"/>
          </a:endParaRPr>
        </a:p>
      </dgm:t>
    </dgm:pt>
    <dgm:pt modelId="{2E46FDA8-2691-4274-837C-D7886FA0DA4C}">
      <dgm:prSet custT="1"/>
      <dgm:spPr>
        <a:solidFill>
          <a:schemeClr val="bg1">
            <a:lumMod val="50000"/>
          </a:schemeClr>
        </a:solidFill>
      </dgm:spPr>
      <dgm:t>
        <a:bodyPr/>
        <a:lstStyle/>
        <a:p>
          <a:pPr algn="ctr"/>
          <a:endParaRPr lang="en-US" sz="2000" b="1" strike="noStrike" dirty="0">
            <a:latin typeface="+mn-lt"/>
            <a:cs typeface="Times New Roman" panose="02020603050405020304" pitchFamily="18" charset="0"/>
          </a:endParaRPr>
        </a:p>
      </dgm:t>
    </dgm:pt>
    <dgm:pt modelId="{3D69C453-A205-483B-A234-040B504EECA4}" type="parTrans" cxnId="{EB72973C-9414-468D-9390-47D1FDB13565}">
      <dgm:prSet/>
      <dgm:spPr/>
      <dgm:t>
        <a:bodyPr/>
        <a:lstStyle/>
        <a:p>
          <a:endParaRPr lang="en-US"/>
        </a:p>
      </dgm:t>
    </dgm:pt>
    <dgm:pt modelId="{1BA60190-D497-4143-B22B-2D8FFB56EC02}" type="sibTrans" cxnId="{EB72973C-9414-468D-9390-47D1FDB13565}">
      <dgm:prSet/>
      <dgm:spPr/>
      <dgm:t>
        <a:bodyPr/>
        <a:lstStyle/>
        <a:p>
          <a:endParaRPr lang="en-US"/>
        </a:p>
      </dgm:t>
    </dgm:pt>
    <dgm:pt modelId="{9AEA17DA-4B42-45E0-9B44-020B669F54CD}" type="pres">
      <dgm:prSet presAssocID="{2EAA9908-A803-4A5B-9507-D705F9344F96}" presName="linear" presStyleCnt="0">
        <dgm:presLayoutVars>
          <dgm:animLvl val="lvl"/>
          <dgm:resizeHandles val="exact"/>
        </dgm:presLayoutVars>
      </dgm:prSet>
      <dgm:spPr/>
    </dgm:pt>
    <dgm:pt modelId="{FF636CE5-C011-4263-AB8F-DBB0B09364F5}" type="pres">
      <dgm:prSet presAssocID="{5780FA61-7DC7-456A-86D6-C047C342731A}" presName="parentText" presStyleLbl="node1" presStyleIdx="0" presStyleCnt="3">
        <dgm:presLayoutVars>
          <dgm:chMax val="0"/>
          <dgm:bulletEnabled val="1"/>
        </dgm:presLayoutVars>
      </dgm:prSet>
      <dgm:spPr/>
    </dgm:pt>
    <dgm:pt modelId="{4FD4A2D3-24D4-46B3-A836-1CE4846EE9B1}" type="pres">
      <dgm:prSet presAssocID="{25214DCC-9FEE-4A1E-B42C-BBE70BA19952}" presName="spacer" presStyleCnt="0"/>
      <dgm:spPr/>
    </dgm:pt>
    <dgm:pt modelId="{AB0CCF0C-6C05-446B-8BF6-5AFDBFCBFC47}" type="pres">
      <dgm:prSet presAssocID="{1834576A-BFE3-415B-B197-7851011C2EB8}" presName="parentText" presStyleLbl="node1" presStyleIdx="1" presStyleCnt="3">
        <dgm:presLayoutVars>
          <dgm:chMax val="0"/>
          <dgm:bulletEnabled val="1"/>
        </dgm:presLayoutVars>
      </dgm:prSet>
      <dgm:spPr/>
    </dgm:pt>
    <dgm:pt modelId="{69484EB7-30FF-4CBC-A10B-C0E5F30BD088}" type="pres">
      <dgm:prSet presAssocID="{AC136520-B74A-44C0-B362-AE0CF96426A5}" presName="spacer" presStyleCnt="0"/>
      <dgm:spPr/>
    </dgm:pt>
    <dgm:pt modelId="{42C79E16-A689-4F74-8AE2-989528D7C898}" type="pres">
      <dgm:prSet presAssocID="{2E46FDA8-2691-4274-837C-D7886FA0DA4C}" presName="parentText" presStyleLbl="node1" presStyleIdx="2" presStyleCnt="3" custLinFactNeighborX="1344" custLinFactNeighborY="-24034">
        <dgm:presLayoutVars>
          <dgm:chMax val="0"/>
          <dgm:bulletEnabled val="1"/>
        </dgm:presLayoutVars>
      </dgm:prSet>
      <dgm:spPr/>
    </dgm:pt>
  </dgm:ptLst>
  <dgm:cxnLst>
    <dgm:cxn modelId="{34EDF707-AE40-4C19-97C9-F15FA1C99ADD}" srcId="{2EAA9908-A803-4A5B-9507-D705F9344F96}" destId="{5780FA61-7DC7-456A-86D6-C047C342731A}" srcOrd="0" destOrd="0" parTransId="{F798B221-766D-4F59-B3F3-ADEF71F39FE4}" sibTransId="{25214DCC-9FEE-4A1E-B42C-BBE70BA19952}"/>
    <dgm:cxn modelId="{EB72973C-9414-468D-9390-47D1FDB13565}" srcId="{2EAA9908-A803-4A5B-9507-D705F9344F96}" destId="{2E46FDA8-2691-4274-837C-D7886FA0DA4C}" srcOrd="2" destOrd="0" parTransId="{3D69C453-A205-483B-A234-040B504EECA4}" sibTransId="{1BA60190-D497-4143-B22B-2D8FFB56EC02}"/>
    <dgm:cxn modelId="{4BFE183E-1D64-4F2B-BF25-8FBE915FB1D7}" type="presOf" srcId="{2EAA9908-A803-4A5B-9507-D705F9344F96}" destId="{9AEA17DA-4B42-45E0-9B44-020B669F54CD}" srcOrd="0" destOrd="0" presId="urn:microsoft.com/office/officeart/2005/8/layout/vList2"/>
    <dgm:cxn modelId="{23BE91AE-20BC-47F8-AF67-BBEFA8DB1E4A}" type="presOf" srcId="{1834576A-BFE3-415B-B197-7851011C2EB8}" destId="{AB0CCF0C-6C05-446B-8BF6-5AFDBFCBFC47}" srcOrd="0" destOrd="0" presId="urn:microsoft.com/office/officeart/2005/8/layout/vList2"/>
    <dgm:cxn modelId="{283730C5-0380-434C-9D62-14705336FC4E}" type="presOf" srcId="{2E46FDA8-2691-4274-837C-D7886FA0DA4C}" destId="{42C79E16-A689-4F74-8AE2-989528D7C898}" srcOrd="0" destOrd="0" presId="urn:microsoft.com/office/officeart/2005/8/layout/vList2"/>
    <dgm:cxn modelId="{3FE746D7-3DE9-4D0C-BC23-98A8BDDEA41F}" type="presOf" srcId="{5780FA61-7DC7-456A-86D6-C047C342731A}" destId="{FF636CE5-C011-4263-AB8F-DBB0B09364F5}" srcOrd="0" destOrd="0" presId="urn:microsoft.com/office/officeart/2005/8/layout/vList2"/>
    <dgm:cxn modelId="{4FEB52F7-D81B-48EA-9C1C-9B1174A3CC7D}" srcId="{2EAA9908-A803-4A5B-9507-D705F9344F96}" destId="{1834576A-BFE3-415B-B197-7851011C2EB8}" srcOrd="1" destOrd="0" parTransId="{E37D31A9-9607-4EA5-A46B-CF0573DE1B49}" sibTransId="{AC136520-B74A-44C0-B362-AE0CF96426A5}"/>
    <dgm:cxn modelId="{0BDCEB68-9F74-499C-BD42-EBD9A8BB4C10}" type="presParOf" srcId="{9AEA17DA-4B42-45E0-9B44-020B669F54CD}" destId="{FF636CE5-C011-4263-AB8F-DBB0B09364F5}" srcOrd="0" destOrd="0" presId="urn:microsoft.com/office/officeart/2005/8/layout/vList2"/>
    <dgm:cxn modelId="{EB14814A-2875-492A-A906-8759E436D324}" type="presParOf" srcId="{9AEA17DA-4B42-45E0-9B44-020B669F54CD}" destId="{4FD4A2D3-24D4-46B3-A836-1CE4846EE9B1}" srcOrd="1" destOrd="0" presId="urn:microsoft.com/office/officeart/2005/8/layout/vList2"/>
    <dgm:cxn modelId="{78FFF6DD-0DEB-4919-8324-87CC3166BAE4}" type="presParOf" srcId="{9AEA17DA-4B42-45E0-9B44-020B669F54CD}" destId="{AB0CCF0C-6C05-446B-8BF6-5AFDBFCBFC47}" srcOrd="2" destOrd="0" presId="urn:microsoft.com/office/officeart/2005/8/layout/vList2"/>
    <dgm:cxn modelId="{F1D572AD-695C-4F2C-91E2-AE18072557F9}" type="presParOf" srcId="{9AEA17DA-4B42-45E0-9B44-020B669F54CD}" destId="{69484EB7-30FF-4CBC-A10B-C0E5F30BD088}" srcOrd="3" destOrd="0" presId="urn:microsoft.com/office/officeart/2005/8/layout/vList2"/>
    <dgm:cxn modelId="{EA06482B-25BC-4239-B46A-25F90B1A1741}" type="presParOf" srcId="{9AEA17DA-4B42-45E0-9B44-020B669F54CD}" destId="{42C79E16-A689-4F74-8AE2-989528D7C89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018AD9-9EA5-48F1-ACE4-A2547297DCAC}" type="doc">
      <dgm:prSet loTypeId="urn:microsoft.com/office/officeart/2018/5/layout/CenteredIconLabelDescriptionList" loCatId="icon" qsTypeId="urn:microsoft.com/office/officeart/2005/8/quickstyle/simple1" qsCatId="simple" csTypeId="urn:microsoft.com/office/officeart/2005/8/colors/accent1_3" csCatId="accent1" phldr="1"/>
      <dgm:spPr/>
      <dgm:t>
        <a:bodyPr/>
        <a:lstStyle/>
        <a:p>
          <a:endParaRPr lang="en-US"/>
        </a:p>
      </dgm:t>
    </dgm:pt>
    <dgm:pt modelId="{FC95A546-AC65-42FA-BDA4-EC9B9B5370E7}" type="pres">
      <dgm:prSet presAssocID="{82018AD9-9EA5-48F1-ACE4-A2547297DCAC}" presName="root" presStyleCnt="0">
        <dgm:presLayoutVars>
          <dgm:dir/>
          <dgm:resizeHandles val="exact"/>
        </dgm:presLayoutVars>
      </dgm:prSet>
      <dgm:spPr/>
    </dgm:pt>
  </dgm:ptLst>
  <dgm:cxnLst>
    <dgm:cxn modelId="{A03FD167-953C-4B7C-BCD7-796143EF2C8E}" type="presOf" srcId="{82018AD9-9EA5-48F1-ACE4-A2547297DCAC}" destId="{FC95A546-AC65-42FA-BDA4-EC9B9B5370E7}" srcOrd="0"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018AD9-9EA5-48F1-ACE4-A2547297DCAC}" type="doc">
      <dgm:prSet loTypeId="urn:microsoft.com/office/officeart/2018/5/layout/CenteredIconLabelDescriptionList" loCatId="icon" qsTypeId="urn:microsoft.com/office/officeart/2005/8/quickstyle/simple1" qsCatId="simple" csTypeId="urn:microsoft.com/office/officeart/2005/8/colors/accent1_3" csCatId="accent1" phldr="1"/>
      <dgm:spPr/>
      <dgm:t>
        <a:bodyPr/>
        <a:lstStyle/>
        <a:p>
          <a:endParaRPr lang="en-US"/>
        </a:p>
      </dgm:t>
    </dgm:pt>
    <dgm:pt modelId="{9CFB62E1-2C93-4135-80C9-643F1CFEBEDF}">
      <dgm:prSet custT="1"/>
      <dgm:spPr/>
      <dgm:t>
        <a:bodyPr/>
        <a:lstStyle/>
        <a:p>
          <a:pPr>
            <a:lnSpc>
              <a:spcPct val="100000"/>
            </a:lnSpc>
            <a:defRPr b="1"/>
          </a:pPr>
          <a:r>
            <a:rPr lang="en-US" sz="4000" b="1" dirty="0">
              <a:solidFill>
                <a:schemeClr val="tx2">
                  <a:lumMod val="90000"/>
                  <a:lumOff val="10000"/>
                </a:schemeClr>
              </a:solidFill>
            </a:rPr>
            <a:t>Review of Systems</a:t>
          </a:r>
          <a:endParaRPr lang="en-US" sz="4000" dirty="0">
            <a:solidFill>
              <a:schemeClr val="tx2">
                <a:lumMod val="90000"/>
                <a:lumOff val="10000"/>
              </a:schemeClr>
            </a:solidFill>
          </a:endParaRPr>
        </a:p>
      </dgm:t>
    </dgm:pt>
    <dgm:pt modelId="{412A8F34-DB0C-47C0-8FAA-C2FD1DAE4697}" type="parTrans" cxnId="{D40BF9FB-5F7B-4D89-9799-4500B096C538}">
      <dgm:prSet/>
      <dgm:spPr/>
      <dgm:t>
        <a:bodyPr/>
        <a:lstStyle/>
        <a:p>
          <a:endParaRPr lang="en-US"/>
        </a:p>
      </dgm:t>
    </dgm:pt>
    <dgm:pt modelId="{10927BEA-F6A6-4B50-9211-A677212206E1}" type="sibTrans" cxnId="{D40BF9FB-5F7B-4D89-9799-4500B096C538}">
      <dgm:prSet/>
      <dgm:spPr/>
      <dgm:t>
        <a:bodyPr/>
        <a:lstStyle/>
        <a:p>
          <a:endParaRPr lang="en-US"/>
        </a:p>
      </dgm:t>
    </dgm:pt>
    <dgm:pt modelId="{FC95A546-AC65-42FA-BDA4-EC9B9B5370E7}" type="pres">
      <dgm:prSet presAssocID="{82018AD9-9EA5-48F1-ACE4-A2547297DCAC}" presName="root" presStyleCnt="0">
        <dgm:presLayoutVars>
          <dgm:dir/>
          <dgm:resizeHandles val="exact"/>
        </dgm:presLayoutVars>
      </dgm:prSet>
      <dgm:spPr/>
    </dgm:pt>
    <dgm:pt modelId="{61DD1A34-BB28-4185-BA85-87FF1BB085D2}" type="pres">
      <dgm:prSet presAssocID="{9CFB62E1-2C93-4135-80C9-643F1CFEBEDF}" presName="compNode" presStyleCnt="0"/>
      <dgm:spPr/>
    </dgm:pt>
    <dgm:pt modelId="{71FFD1B9-C90C-4EA1-8F9D-C448EDE65FD9}" type="pres">
      <dgm:prSet presAssocID="{9CFB62E1-2C93-4135-80C9-643F1CFEBEDF}" presName="iconRect" presStyleLbl="node1" presStyleIdx="0" presStyleCnt="1" custLinFactX="-132127" custLinFactNeighborX="-200000" custLinFactNeighborY="62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F140C3FD-B181-4F7A-9B4A-64AB40F83134}" type="pres">
      <dgm:prSet presAssocID="{9CFB62E1-2C93-4135-80C9-643F1CFEBEDF}" presName="iconSpace" presStyleCnt="0"/>
      <dgm:spPr/>
    </dgm:pt>
    <dgm:pt modelId="{ED3BDEA8-6738-4D4F-8158-126BF5EDA321}" type="pres">
      <dgm:prSet presAssocID="{9CFB62E1-2C93-4135-80C9-643F1CFEBEDF}" presName="parTx" presStyleLbl="revTx" presStyleIdx="0" presStyleCnt="2" custLinFactY="-55386" custLinFactNeighborX="24004" custLinFactNeighborY="-100000">
        <dgm:presLayoutVars>
          <dgm:chMax val="0"/>
          <dgm:chPref val="0"/>
        </dgm:presLayoutVars>
      </dgm:prSet>
      <dgm:spPr/>
    </dgm:pt>
    <dgm:pt modelId="{F7287789-97C0-4DAD-96F7-71E8F8BB1AB2}" type="pres">
      <dgm:prSet presAssocID="{9CFB62E1-2C93-4135-80C9-643F1CFEBEDF}" presName="txSpace" presStyleCnt="0"/>
      <dgm:spPr/>
    </dgm:pt>
    <dgm:pt modelId="{94C66EA4-C0C7-4B3D-8E01-56FC6B495525}" type="pres">
      <dgm:prSet presAssocID="{9CFB62E1-2C93-4135-80C9-643F1CFEBEDF}" presName="desTx" presStyleLbl="revTx" presStyleIdx="1" presStyleCnt="2" custScaleX="231320" custLinFactX="100000" custLinFactY="85658" custLinFactNeighborX="188050" custLinFactNeighborY="100000">
        <dgm:presLayoutVars/>
      </dgm:prSet>
      <dgm:spPr/>
    </dgm:pt>
  </dgm:ptLst>
  <dgm:cxnLst>
    <dgm:cxn modelId="{0896CC42-A595-4007-B16A-DF9E65D22996}" type="presOf" srcId="{9CFB62E1-2C93-4135-80C9-643F1CFEBEDF}" destId="{ED3BDEA8-6738-4D4F-8158-126BF5EDA321}" srcOrd="0" destOrd="0" presId="urn:microsoft.com/office/officeart/2018/5/layout/CenteredIconLabelDescriptionList"/>
    <dgm:cxn modelId="{A03FD167-953C-4B7C-BCD7-796143EF2C8E}" type="presOf" srcId="{82018AD9-9EA5-48F1-ACE4-A2547297DCAC}" destId="{FC95A546-AC65-42FA-BDA4-EC9B9B5370E7}" srcOrd="0" destOrd="0" presId="urn:microsoft.com/office/officeart/2018/5/layout/CenteredIconLabelDescriptionList"/>
    <dgm:cxn modelId="{D40BF9FB-5F7B-4D89-9799-4500B096C538}" srcId="{82018AD9-9EA5-48F1-ACE4-A2547297DCAC}" destId="{9CFB62E1-2C93-4135-80C9-643F1CFEBEDF}" srcOrd="0" destOrd="0" parTransId="{412A8F34-DB0C-47C0-8FAA-C2FD1DAE4697}" sibTransId="{10927BEA-F6A6-4B50-9211-A677212206E1}"/>
    <dgm:cxn modelId="{1EB5205E-C335-4AE1-9A95-4B4C6C70D528}" type="presParOf" srcId="{FC95A546-AC65-42FA-BDA4-EC9B9B5370E7}" destId="{61DD1A34-BB28-4185-BA85-87FF1BB085D2}" srcOrd="0" destOrd="0" presId="urn:microsoft.com/office/officeart/2018/5/layout/CenteredIconLabelDescriptionList"/>
    <dgm:cxn modelId="{8200D2F6-549E-4D6B-BDEB-DC2239174C22}" type="presParOf" srcId="{61DD1A34-BB28-4185-BA85-87FF1BB085D2}" destId="{71FFD1B9-C90C-4EA1-8F9D-C448EDE65FD9}" srcOrd="0" destOrd="0" presId="urn:microsoft.com/office/officeart/2018/5/layout/CenteredIconLabelDescriptionList"/>
    <dgm:cxn modelId="{4827626A-F889-4AED-BE9D-2742398AC2AB}" type="presParOf" srcId="{61DD1A34-BB28-4185-BA85-87FF1BB085D2}" destId="{F140C3FD-B181-4F7A-9B4A-64AB40F83134}" srcOrd="1" destOrd="0" presId="urn:microsoft.com/office/officeart/2018/5/layout/CenteredIconLabelDescriptionList"/>
    <dgm:cxn modelId="{AF0EE428-B505-460E-B2FC-B61615592891}" type="presParOf" srcId="{61DD1A34-BB28-4185-BA85-87FF1BB085D2}" destId="{ED3BDEA8-6738-4D4F-8158-126BF5EDA321}" srcOrd="2" destOrd="0" presId="urn:microsoft.com/office/officeart/2018/5/layout/CenteredIconLabelDescriptionList"/>
    <dgm:cxn modelId="{1B1CD552-CC51-4086-852A-EAA5B8D0ED85}" type="presParOf" srcId="{61DD1A34-BB28-4185-BA85-87FF1BB085D2}" destId="{F7287789-97C0-4DAD-96F7-71E8F8BB1AB2}" srcOrd="3" destOrd="0" presId="urn:microsoft.com/office/officeart/2018/5/layout/CenteredIconLabelDescriptionList"/>
    <dgm:cxn modelId="{48EC45D2-A364-4563-9682-71F3858A91F0}" type="presParOf" srcId="{61DD1A34-BB28-4185-BA85-87FF1BB085D2}" destId="{94C66EA4-C0C7-4B3D-8E01-56FC6B495525}"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018AD9-9EA5-48F1-ACE4-A2547297DCAC}" type="doc">
      <dgm:prSet loTypeId="urn:microsoft.com/office/officeart/2018/5/layout/CenteredIconLabelDescriptionList" loCatId="icon" qsTypeId="urn:microsoft.com/office/officeart/2005/8/quickstyle/simple1" qsCatId="simple" csTypeId="urn:microsoft.com/office/officeart/2005/8/colors/accent1_3" csCatId="accent1" phldr="1"/>
      <dgm:spPr/>
      <dgm:t>
        <a:bodyPr/>
        <a:lstStyle/>
        <a:p>
          <a:endParaRPr lang="en-US"/>
        </a:p>
      </dgm:t>
    </dgm:pt>
    <dgm:pt modelId="{9CFB62E1-2C93-4135-80C9-643F1CFEBEDF}">
      <dgm:prSet custT="1"/>
      <dgm:spPr/>
      <dgm:t>
        <a:bodyPr/>
        <a:lstStyle/>
        <a:p>
          <a:pPr>
            <a:lnSpc>
              <a:spcPct val="100000"/>
            </a:lnSpc>
            <a:defRPr b="1"/>
          </a:pPr>
          <a:r>
            <a:rPr lang="en-US" sz="4000" b="1" dirty="0">
              <a:solidFill>
                <a:schemeClr val="tx2">
                  <a:lumMod val="90000"/>
                  <a:lumOff val="10000"/>
                </a:schemeClr>
              </a:solidFill>
            </a:rPr>
            <a:t>Review of Systems</a:t>
          </a:r>
          <a:endParaRPr lang="en-US" sz="4000" dirty="0">
            <a:solidFill>
              <a:schemeClr val="tx2">
                <a:lumMod val="90000"/>
                <a:lumOff val="10000"/>
              </a:schemeClr>
            </a:solidFill>
          </a:endParaRPr>
        </a:p>
      </dgm:t>
    </dgm:pt>
    <dgm:pt modelId="{412A8F34-DB0C-47C0-8FAA-C2FD1DAE4697}" type="parTrans" cxnId="{D40BF9FB-5F7B-4D89-9799-4500B096C538}">
      <dgm:prSet/>
      <dgm:spPr/>
      <dgm:t>
        <a:bodyPr/>
        <a:lstStyle/>
        <a:p>
          <a:endParaRPr lang="en-US"/>
        </a:p>
      </dgm:t>
    </dgm:pt>
    <dgm:pt modelId="{10927BEA-F6A6-4B50-9211-A677212206E1}" type="sibTrans" cxnId="{D40BF9FB-5F7B-4D89-9799-4500B096C538}">
      <dgm:prSet/>
      <dgm:spPr/>
      <dgm:t>
        <a:bodyPr/>
        <a:lstStyle/>
        <a:p>
          <a:endParaRPr lang="en-US"/>
        </a:p>
      </dgm:t>
    </dgm:pt>
    <dgm:pt modelId="{FC95A546-AC65-42FA-BDA4-EC9B9B5370E7}" type="pres">
      <dgm:prSet presAssocID="{82018AD9-9EA5-48F1-ACE4-A2547297DCAC}" presName="root" presStyleCnt="0">
        <dgm:presLayoutVars>
          <dgm:dir/>
          <dgm:resizeHandles val="exact"/>
        </dgm:presLayoutVars>
      </dgm:prSet>
      <dgm:spPr/>
    </dgm:pt>
    <dgm:pt modelId="{61DD1A34-BB28-4185-BA85-87FF1BB085D2}" type="pres">
      <dgm:prSet presAssocID="{9CFB62E1-2C93-4135-80C9-643F1CFEBEDF}" presName="compNode" presStyleCnt="0"/>
      <dgm:spPr/>
    </dgm:pt>
    <dgm:pt modelId="{71FFD1B9-C90C-4EA1-8F9D-C448EDE65FD9}" type="pres">
      <dgm:prSet presAssocID="{9CFB62E1-2C93-4135-80C9-643F1CFEBEDF}" presName="iconRect" presStyleLbl="node1" presStyleIdx="0" presStyleCnt="1" custLinFactX="-132127" custLinFactNeighborX="-200000" custLinFactNeighborY="62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F140C3FD-B181-4F7A-9B4A-64AB40F83134}" type="pres">
      <dgm:prSet presAssocID="{9CFB62E1-2C93-4135-80C9-643F1CFEBEDF}" presName="iconSpace" presStyleCnt="0"/>
      <dgm:spPr/>
    </dgm:pt>
    <dgm:pt modelId="{ED3BDEA8-6738-4D4F-8158-126BF5EDA321}" type="pres">
      <dgm:prSet presAssocID="{9CFB62E1-2C93-4135-80C9-643F1CFEBEDF}" presName="parTx" presStyleLbl="revTx" presStyleIdx="0" presStyleCnt="2" custLinFactY="-55386" custLinFactNeighborX="24004" custLinFactNeighborY="-100000">
        <dgm:presLayoutVars>
          <dgm:chMax val="0"/>
          <dgm:chPref val="0"/>
        </dgm:presLayoutVars>
      </dgm:prSet>
      <dgm:spPr/>
    </dgm:pt>
    <dgm:pt modelId="{F7287789-97C0-4DAD-96F7-71E8F8BB1AB2}" type="pres">
      <dgm:prSet presAssocID="{9CFB62E1-2C93-4135-80C9-643F1CFEBEDF}" presName="txSpace" presStyleCnt="0"/>
      <dgm:spPr/>
    </dgm:pt>
    <dgm:pt modelId="{94C66EA4-C0C7-4B3D-8E01-56FC6B495525}" type="pres">
      <dgm:prSet presAssocID="{9CFB62E1-2C93-4135-80C9-643F1CFEBEDF}" presName="desTx" presStyleLbl="revTx" presStyleIdx="1" presStyleCnt="2" custScaleX="231320" custLinFactX="100000" custLinFactY="85658" custLinFactNeighborX="188050" custLinFactNeighborY="100000">
        <dgm:presLayoutVars/>
      </dgm:prSet>
      <dgm:spPr/>
    </dgm:pt>
  </dgm:ptLst>
  <dgm:cxnLst>
    <dgm:cxn modelId="{0896CC42-A595-4007-B16A-DF9E65D22996}" type="presOf" srcId="{9CFB62E1-2C93-4135-80C9-643F1CFEBEDF}" destId="{ED3BDEA8-6738-4D4F-8158-126BF5EDA321}" srcOrd="0" destOrd="0" presId="urn:microsoft.com/office/officeart/2018/5/layout/CenteredIconLabelDescriptionList"/>
    <dgm:cxn modelId="{A03FD167-953C-4B7C-BCD7-796143EF2C8E}" type="presOf" srcId="{82018AD9-9EA5-48F1-ACE4-A2547297DCAC}" destId="{FC95A546-AC65-42FA-BDA4-EC9B9B5370E7}" srcOrd="0" destOrd="0" presId="urn:microsoft.com/office/officeart/2018/5/layout/CenteredIconLabelDescriptionList"/>
    <dgm:cxn modelId="{D40BF9FB-5F7B-4D89-9799-4500B096C538}" srcId="{82018AD9-9EA5-48F1-ACE4-A2547297DCAC}" destId="{9CFB62E1-2C93-4135-80C9-643F1CFEBEDF}" srcOrd="0" destOrd="0" parTransId="{412A8F34-DB0C-47C0-8FAA-C2FD1DAE4697}" sibTransId="{10927BEA-F6A6-4B50-9211-A677212206E1}"/>
    <dgm:cxn modelId="{1EB5205E-C335-4AE1-9A95-4B4C6C70D528}" type="presParOf" srcId="{FC95A546-AC65-42FA-BDA4-EC9B9B5370E7}" destId="{61DD1A34-BB28-4185-BA85-87FF1BB085D2}" srcOrd="0" destOrd="0" presId="urn:microsoft.com/office/officeart/2018/5/layout/CenteredIconLabelDescriptionList"/>
    <dgm:cxn modelId="{8200D2F6-549E-4D6B-BDEB-DC2239174C22}" type="presParOf" srcId="{61DD1A34-BB28-4185-BA85-87FF1BB085D2}" destId="{71FFD1B9-C90C-4EA1-8F9D-C448EDE65FD9}" srcOrd="0" destOrd="0" presId="urn:microsoft.com/office/officeart/2018/5/layout/CenteredIconLabelDescriptionList"/>
    <dgm:cxn modelId="{4827626A-F889-4AED-BE9D-2742398AC2AB}" type="presParOf" srcId="{61DD1A34-BB28-4185-BA85-87FF1BB085D2}" destId="{F140C3FD-B181-4F7A-9B4A-64AB40F83134}" srcOrd="1" destOrd="0" presId="urn:microsoft.com/office/officeart/2018/5/layout/CenteredIconLabelDescriptionList"/>
    <dgm:cxn modelId="{AF0EE428-B505-460E-B2FC-B61615592891}" type="presParOf" srcId="{61DD1A34-BB28-4185-BA85-87FF1BB085D2}" destId="{ED3BDEA8-6738-4D4F-8158-126BF5EDA321}" srcOrd="2" destOrd="0" presId="urn:microsoft.com/office/officeart/2018/5/layout/CenteredIconLabelDescriptionList"/>
    <dgm:cxn modelId="{1B1CD552-CC51-4086-852A-EAA5B8D0ED85}" type="presParOf" srcId="{61DD1A34-BB28-4185-BA85-87FF1BB085D2}" destId="{F7287789-97C0-4DAD-96F7-71E8F8BB1AB2}" srcOrd="3" destOrd="0" presId="urn:microsoft.com/office/officeart/2018/5/layout/CenteredIconLabelDescriptionList"/>
    <dgm:cxn modelId="{48EC45D2-A364-4563-9682-71F3858A91F0}" type="presParOf" srcId="{61DD1A34-BB28-4185-BA85-87FF1BB085D2}" destId="{94C66EA4-C0C7-4B3D-8E01-56FC6B495525}"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2018AD9-9EA5-48F1-ACE4-A2547297DCAC}" type="doc">
      <dgm:prSet loTypeId="urn:microsoft.com/office/officeart/2018/5/layout/CenteredIconLabelDescriptionList" loCatId="icon" qsTypeId="urn:microsoft.com/office/officeart/2005/8/quickstyle/simple1" qsCatId="simple" csTypeId="urn:microsoft.com/office/officeart/2005/8/colors/accent1_3" csCatId="accent1" phldr="1"/>
      <dgm:spPr/>
      <dgm:t>
        <a:bodyPr/>
        <a:lstStyle/>
        <a:p>
          <a:endParaRPr lang="en-US"/>
        </a:p>
      </dgm:t>
    </dgm:pt>
    <dgm:pt modelId="{9CFB62E1-2C93-4135-80C9-643F1CFEBEDF}">
      <dgm:prSet custT="1"/>
      <dgm:spPr/>
      <dgm:t>
        <a:bodyPr/>
        <a:lstStyle/>
        <a:p>
          <a:pPr>
            <a:lnSpc>
              <a:spcPct val="100000"/>
            </a:lnSpc>
            <a:defRPr b="1"/>
          </a:pPr>
          <a:r>
            <a:rPr lang="en-US" sz="4000" b="1" dirty="0">
              <a:solidFill>
                <a:schemeClr val="tx2">
                  <a:lumMod val="90000"/>
                  <a:lumOff val="10000"/>
                </a:schemeClr>
              </a:solidFill>
            </a:rPr>
            <a:t>Review of Systems</a:t>
          </a:r>
          <a:endParaRPr lang="en-US" sz="4000" dirty="0">
            <a:solidFill>
              <a:schemeClr val="tx2">
                <a:lumMod val="90000"/>
                <a:lumOff val="10000"/>
              </a:schemeClr>
            </a:solidFill>
          </a:endParaRPr>
        </a:p>
      </dgm:t>
    </dgm:pt>
    <dgm:pt modelId="{412A8F34-DB0C-47C0-8FAA-C2FD1DAE4697}" type="parTrans" cxnId="{D40BF9FB-5F7B-4D89-9799-4500B096C538}">
      <dgm:prSet/>
      <dgm:spPr/>
      <dgm:t>
        <a:bodyPr/>
        <a:lstStyle/>
        <a:p>
          <a:endParaRPr lang="en-US"/>
        </a:p>
      </dgm:t>
    </dgm:pt>
    <dgm:pt modelId="{10927BEA-F6A6-4B50-9211-A677212206E1}" type="sibTrans" cxnId="{D40BF9FB-5F7B-4D89-9799-4500B096C538}">
      <dgm:prSet/>
      <dgm:spPr/>
      <dgm:t>
        <a:bodyPr/>
        <a:lstStyle/>
        <a:p>
          <a:endParaRPr lang="en-US"/>
        </a:p>
      </dgm:t>
    </dgm:pt>
    <dgm:pt modelId="{FC95A546-AC65-42FA-BDA4-EC9B9B5370E7}" type="pres">
      <dgm:prSet presAssocID="{82018AD9-9EA5-48F1-ACE4-A2547297DCAC}" presName="root" presStyleCnt="0">
        <dgm:presLayoutVars>
          <dgm:dir/>
          <dgm:resizeHandles val="exact"/>
        </dgm:presLayoutVars>
      </dgm:prSet>
      <dgm:spPr/>
    </dgm:pt>
    <dgm:pt modelId="{61DD1A34-BB28-4185-BA85-87FF1BB085D2}" type="pres">
      <dgm:prSet presAssocID="{9CFB62E1-2C93-4135-80C9-643F1CFEBEDF}" presName="compNode" presStyleCnt="0"/>
      <dgm:spPr/>
    </dgm:pt>
    <dgm:pt modelId="{71FFD1B9-C90C-4EA1-8F9D-C448EDE65FD9}" type="pres">
      <dgm:prSet presAssocID="{9CFB62E1-2C93-4135-80C9-643F1CFEBEDF}" presName="iconRect" presStyleLbl="node1" presStyleIdx="0" presStyleCnt="1" custLinFactX="-132127" custLinFactNeighborX="-200000" custLinFactNeighborY="62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F140C3FD-B181-4F7A-9B4A-64AB40F83134}" type="pres">
      <dgm:prSet presAssocID="{9CFB62E1-2C93-4135-80C9-643F1CFEBEDF}" presName="iconSpace" presStyleCnt="0"/>
      <dgm:spPr/>
    </dgm:pt>
    <dgm:pt modelId="{ED3BDEA8-6738-4D4F-8158-126BF5EDA321}" type="pres">
      <dgm:prSet presAssocID="{9CFB62E1-2C93-4135-80C9-643F1CFEBEDF}" presName="parTx" presStyleLbl="revTx" presStyleIdx="0" presStyleCnt="2" custLinFactY="-55386" custLinFactNeighborX="24004" custLinFactNeighborY="-100000">
        <dgm:presLayoutVars>
          <dgm:chMax val="0"/>
          <dgm:chPref val="0"/>
        </dgm:presLayoutVars>
      </dgm:prSet>
      <dgm:spPr/>
    </dgm:pt>
    <dgm:pt modelId="{F7287789-97C0-4DAD-96F7-71E8F8BB1AB2}" type="pres">
      <dgm:prSet presAssocID="{9CFB62E1-2C93-4135-80C9-643F1CFEBEDF}" presName="txSpace" presStyleCnt="0"/>
      <dgm:spPr/>
    </dgm:pt>
    <dgm:pt modelId="{94C66EA4-C0C7-4B3D-8E01-56FC6B495525}" type="pres">
      <dgm:prSet presAssocID="{9CFB62E1-2C93-4135-80C9-643F1CFEBEDF}" presName="desTx" presStyleLbl="revTx" presStyleIdx="1" presStyleCnt="2" custScaleX="231320" custLinFactX="100000" custLinFactY="85658" custLinFactNeighborX="188050" custLinFactNeighborY="100000">
        <dgm:presLayoutVars/>
      </dgm:prSet>
      <dgm:spPr/>
    </dgm:pt>
  </dgm:ptLst>
  <dgm:cxnLst>
    <dgm:cxn modelId="{0896CC42-A595-4007-B16A-DF9E65D22996}" type="presOf" srcId="{9CFB62E1-2C93-4135-80C9-643F1CFEBEDF}" destId="{ED3BDEA8-6738-4D4F-8158-126BF5EDA321}" srcOrd="0" destOrd="0" presId="urn:microsoft.com/office/officeart/2018/5/layout/CenteredIconLabelDescriptionList"/>
    <dgm:cxn modelId="{A03FD167-953C-4B7C-BCD7-796143EF2C8E}" type="presOf" srcId="{82018AD9-9EA5-48F1-ACE4-A2547297DCAC}" destId="{FC95A546-AC65-42FA-BDA4-EC9B9B5370E7}" srcOrd="0" destOrd="0" presId="urn:microsoft.com/office/officeart/2018/5/layout/CenteredIconLabelDescriptionList"/>
    <dgm:cxn modelId="{D40BF9FB-5F7B-4D89-9799-4500B096C538}" srcId="{82018AD9-9EA5-48F1-ACE4-A2547297DCAC}" destId="{9CFB62E1-2C93-4135-80C9-643F1CFEBEDF}" srcOrd="0" destOrd="0" parTransId="{412A8F34-DB0C-47C0-8FAA-C2FD1DAE4697}" sibTransId="{10927BEA-F6A6-4B50-9211-A677212206E1}"/>
    <dgm:cxn modelId="{1EB5205E-C335-4AE1-9A95-4B4C6C70D528}" type="presParOf" srcId="{FC95A546-AC65-42FA-BDA4-EC9B9B5370E7}" destId="{61DD1A34-BB28-4185-BA85-87FF1BB085D2}" srcOrd="0" destOrd="0" presId="urn:microsoft.com/office/officeart/2018/5/layout/CenteredIconLabelDescriptionList"/>
    <dgm:cxn modelId="{8200D2F6-549E-4D6B-BDEB-DC2239174C22}" type="presParOf" srcId="{61DD1A34-BB28-4185-BA85-87FF1BB085D2}" destId="{71FFD1B9-C90C-4EA1-8F9D-C448EDE65FD9}" srcOrd="0" destOrd="0" presId="urn:microsoft.com/office/officeart/2018/5/layout/CenteredIconLabelDescriptionList"/>
    <dgm:cxn modelId="{4827626A-F889-4AED-BE9D-2742398AC2AB}" type="presParOf" srcId="{61DD1A34-BB28-4185-BA85-87FF1BB085D2}" destId="{F140C3FD-B181-4F7A-9B4A-64AB40F83134}" srcOrd="1" destOrd="0" presId="urn:microsoft.com/office/officeart/2018/5/layout/CenteredIconLabelDescriptionList"/>
    <dgm:cxn modelId="{AF0EE428-B505-460E-B2FC-B61615592891}" type="presParOf" srcId="{61DD1A34-BB28-4185-BA85-87FF1BB085D2}" destId="{ED3BDEA8-6738-4D4F-8158-126BF5EDA321}" srcOrd="2" destOrd="0" presId="urn:microsoft.com/office/officeart/2018/5/layout/CenteredIconLabelDescriptionList"/>
    <dgm:cxn modelId="{1B1CD552-CC51-4086-852A-EAA5B8D0ED85}" type="presParOf" srcId="{61DD1A34-BB28-4185-BA85-87FF1BB085D2}" destId="{F7287789-97C0-4DAD-96F7-71E8F8BB1AB2}" srcOrd="3" destOrd="0" presId="urn:microsoft.com/office/officeart/2018/5/layout/CenteredIconLabelDescriptionList"/>
    <dgm:cxn modelId="{48EC45D2-A364-4563-9682-71F3858A91F0}" type="presParOf" srcId="{61DD1A34-BB28-4185-BA85-87FF1BB085D2}" destId="{94C66EA4-C0C7-4B3D-8E01-56FC6B495525}"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2018AD9-9EA5-48F1-ACE4-A2547297DCAC}" type="doc">
      <dgm:prSet loTypeId="urn:microsoft.com/office/officeart/2018/5/layout/CenteredIconLabelDescriptionList" loCatId="icon" qsTypeId="urn:microsoft.com/office/officeart/2005/8/quickstyle/simple1" qsCatId="simple" csTypeId="urn:microsoft.com/office/officeart/2005/8/colors/accent1_3" csCatId="accent1" phldr="1"/>
      <dgm:spPr/>
      <dgm:t>
        <a:bodyPr/>
        <a:lstStyle/>
        <a:p>
          <a:endParaRPr lang="en-US"/>
        </a:p>
      </dgm:t>
    </dgm:pt>
    <dgm:pt modelId="{9CFB62E1-2C93-4135-80C9-643F1CFEBEDF}">
      <dgm:prSet custT="1"/>
      <dgm:spPr/>
      <dgm:t>
        <a:bodyPr/>
        <a:lstStyle/>
        <a:p>
          <a:pPr>
            <a:lnSpc>
              <a:spcPct val="100000"/>
            </a:lnSpc>
            <a:defRPr b="1"/>
          </a:pPr>
          <a:r>
            <a:rPr lang="en-US" sz="4000" b="1" dirty="0">
              <a:solidFill>
                <a:schemeClr val="tx2">
                  <a:lumMod val="90000"/>
                  <a:lumOff val="10000"/>
                </a:schemeClr>
              </a:solidFill>
            </a:rPr>
            <a:t>Review of Systems</a:t>
          </a:r>
          <a:endParaRPr lang="en-US" sz="4000" dirty="0">
            <a:solidFill>
              <a:schemeClr val="tx2">
                <a:lumMod val="90000"/>
                <a:lumOff val="10000"/>
              </a:schemeClr>
            </a:solidFill>
          </a:endParaRPr>
        </a:p>
      </dgm:t>
    </dgm:pt>
    <dgm:pt modelId="{412A8F34-DB0C-47C0-8FAA-C2FD1DAE4697}" type="parTrans" cxnId="{D40BF9FB-5F7B-4D89-9799-4500B096C538}">
      <dgm:prSet/>
      <dgm:spPr/>
      <dgm:t>
        <a:bodyPr/>
        <a:lstStyle/>
        <a:p>
          <a:endParaRPr lang="en-US"/>
        </a:p>
      </dgm:t>
    </dgm:pt>
    <dgm:pt modelId="{10927BEA-F6A6-4B50-9211-A677212206E1}" type="sibTrans" cxnId="{D40BF9FB-5F7B-4D89-9799-4500B096C538}">
      <dgm:prSet/>
      <dgm:spPr/>
      <dgm:t>
        <a:bodyPr/>
        <a:lstStyle/>
        <a:p>
          <a:endParaRPr lang="en-US"/>
        </a:p>
      </dgm:t>
    </dgm:pt>
    <dgm:pt modelId="{FC95A546-AC65-42FA-BDA4-EC9B9B5370E7}" type="pres">
      <dgm:prSet presAssocID="{82018AD9-9EA5-48F1-ACE4-A2547297DCAC}" presName="root" presStyleCnt="0">
        <dgm:presLayoutVars>
          <dgm:dir/>
          <dgm:resizeHandles val="exact"/>
        </dgm:presLayoutVars>
      </dgm:prSet>
      <dgm:spPr/>
    </dgm:pt>
    <dgm:pt modelId="{61DD1A34-BB28-4185-BA85-87FF1BB085D2}" type="pres">
      <dgm:prSet presAssocID="{9CFB62E1-2C93-4135-80C9-643F1CFEBEDF}" presName="compNode" presStyleCnt="0"/>
      <dgm:spPr/>
    </dgm:pt>
    <dgm:pt modelId="{71FFD1B9-C90C-4EA1-8F9D-C448EDE65FD9}" type="pres">
      <dgm:prSet presAssocID="{9CFB62E1-2C93-4135-80C9-643F1CFEBEDF}" presName="iconRect" presStyleLbl="node1" presStyleIdx="0" presStyleCnt="1" custLinFactX="-132127" custLinFactNeighborX="-200000" custLinFactNeighborY="62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F140C3FD-B181-4F7A-9B4A-64AB40F83134}" type="pres">
      <dgm:prSet presAssocID="{9CFB62E1-2C93-4135-80C9-643F1CFEBEDF}" presName="iconSpace" presStyleCnt="0"/>
      <dgm:spPr/>
    </dgm:pt>
    <dgm:pt modelId="{ED3BDEA8-6738-4D4F-8158-126BF5EDA321}" type="pres">
      <dgm:prSet presAssocID="{9CFB62E1-2C93-4135-80C9-643F1CFEBEDF}" presName="parTx" presStyleLbl="revTx" presStyleIdx="0" presStyleCnt="2" custLinFactY="-55386" custLinFactNeighborX="24004" custLinFactNeighborY="-100000">
        <dgm:presLayoutVars>
          <dgm:chMax val="0"/>
          <dgm:chPref val="0"/>
        </dgm:presLayoutVars>
      </dgm:prSet>
      <dgm:spPr/>
    </dgm:pt>
    <dgm:pt modelId="{F7287789-97C0-4DAD-96F7-71E8F8BB1AB2}" type="pres">
      <dgm:prSet presAssocID="{9CFB62E1-2C93-4135-80C9-643F1CFEBEDF}" presName="txSpace" presStyleCnt="0"/>
      <dgm:spPr/>
    </dgm:pt>
    <dgm:pt modelId="{94C66EA4-C0C7-4B3D-8E01-56FC6B495525}" type="pres">
      <dgm:prSet presAssocID="{9CFB62E1-2C93-4135-80C9-643F1CFEBEDF}" presName="desTx" presStyleLbl="revTx" presStyleIdx="1" presStyleCnt="2" custScaleX="231320" custLinFactX="100000" custLinFactY="85658" custLinFactNeighborX="188050" custLinFactNeighborY="100000">
        <dgm:presLayoutVars/>
      </dgm:prSet>
      <dgm:spPr/>
    </dgm:pt>
  </dgm:ptLst>
  <dgm:cxnLst>
    <dgm:cxn modelId="{0896CC42-A595-4007-B16A-DF9E65D22996}" type="presOf" srcId="{9CFB62E1-2C93-4135-80C9-643F1CFEBEDF}" destId="{ED3BDEA8-6738-4D4F-8158-126BF5EDA321}" srcOrd="0" destOrd="0" presId="urn:microsoft.com/office/officeart/2018/5/layout/CenteredIconLabelDescriptionList"/>
    <dgm:cxn modelId="{A03FD167-953C-4B7C-BCD7-796143EF2C8E}" type="presOf" srcId="{82018AD9-9EA5-48F1-ACE4-A2547297DCAC}" destId="{FC95A546-AC65-42FA-BDA4-EC9B9B5370E7}" srcOrd="0" destOrd="0" presId="urn:microsoft.com/office/officeart/2018/5/layout/CenteredIconLabelDescriptionList"/>
    <dgm:cxn modelId="{D40BF9FB-5F7B-4D89-9799-4500B096C538}" srcId="{82018AD9-9EA5-48F1-ACE4-A2547297DCAC}" destId="{9CFB62E1-2C93-4135-80C9-643F1CFEBEDF}" srcOrd="0" destOrd="0" parTransId="{412A8F34-DB0C-47C0-8FAA-C2FD1DAE4697}" sibTransId="{10927BEA-F6A6-4B50-9211-A677212206E1}"/>
    <dgm:cxn modelId="{1EB5205E-C335-4AE1-9A95-4B4C6C70D528}" type="presParOf" srcId="{FC95A546-AC65-42FA-BDA4-EC9B9B5370E7}" destId="{61DD1A34-BB28-4185-BA85-87FF1BB085D2}" srcOrd="0" destOrd="0" presId="urn:microsoft.com/office/officeart/2018/5/layout/CenteredIconLabelDescriptionList"/>
    <dgm:cxn modelId="{8200D2F6-549E-4D6B-BDEB-DC2239174C22}" type="presParOf" srcId="{61DD1A34-BB28-4185-BA85-87FF1BB085D2}" destId="{71FFD1B9-C90C-4EA1-8F9D-C448EDE65FD9}" srcOrd="0" destOrd="0" presId="urn:microsoft.com/office/officeart/2018/5/layout/CenteredIconLabelDescriptionList"/>
    <dgm:cxn modelId="{4827626A-F889-4AED-BE9D-2742398AC2AB}" type="presParOf" srcId="{61DD1A34-BB28-4185-BA85-87FF1BB085D2}" destId="{F140C3FD-B181-4F7A-9B4A-64AB40F83134}" srcOrd="1" destOrd="0" presId="urn:microsoft.com/office/officeart/2018/5/layout/CenteredIconLabelDescriptionList"/>
    <dgm:cxn modelId="{AF0EE428-B505-460E-B2FC-B61615592891}" type="presParOf" srcId="{61DD1A34-BB28-4185-BA85-87FF1BB085D2}" destId="{ED3BDEA8-6738-4D4F-8158-126BF5EDA321}" srcOrd="2" destOrd="0" presId="urn:microsoft.com/office/officeart/2018/5/layout/CenteredIconLabelDescriptionList"/>
    <dgm:cxn modelId="{1B1CD552-CC51-4086-852A-EAA5B8D0ED85}" type="presParOf" srcId="{61DD1A34-BB28-4185-BA85-87FF1BB085D2}" destId="{F7287789-97C0-4DAD-96F7-71E8F8BB1AB2}" srcOrd="3" destOrd="0" presId="urn:microsoft.com/office/officeart/2018/5/layout/CenteredIconLabelDescriptionList"/>
    <dgm:cxn modelId="{48EC45D2-A364-4563-9682-71F3858A91F0}" type="presParOf" srcId="{61DD1A34-BB28-4185-BA85-87FF1BB085D2}" destId="{94C66EA4-C0C7-4B3D-8E01-56FC6B495525}"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2018AD9-9EA5-48F1-ACE4-A2547297DCAC}" type="doc">
      <dgm:prSet loTypeId="urn:microsoft.com/office/officeart/2018/5/layout/CenteredIconLabelDescriptionList" loCatId="icon" qsTypeId="urn:microsoft.com/office/officeart/2005/8/quickstyle/simple1" qsCatId="simple" csTypeId="urn:microsoft.com/office/officeart/2005/8/colors/accent1_3" csCatId="accent1" phldr="1"/>
      <dgm:spPr/>
      <dgm:t>
        <a:bodyPr/>
        <a:lstStyle/>
        <a:p>
          <a:endParaRPr lang="en-US"/>
        </a:p>
      </dgm:t>
    </dgm:pt>
    <dgm:pt modelId="{FC95A546-AC65-42FA-BDA4-EC9B9B5370E7}" type="pres">
      <dgm:prSet presAssocID="{82018AD9-9EA5-48F1-ACE4-A2547297DCAC}" presName="root" presStyleCnt="0">
        <dgm:presLayoutVars>
          <dgm:dir/>
          <dgm:resizeHandles val="exact"/>
        </dgm:presLayoutVars>
      </dgm:prSet>
      <dgm:spPr/>
    </dgm:pt>
  </dgm:ptLst>
  <dgm:cxnLst>
    <dgm:cxn modelId="{A03FD167-953C-4B7C-BCD7-796143EF2C8E}" type="presOf" srcId="{82018AD9-9EA5-48F1-ACE4-A2547297DCAC}" destId="{FC95A546-AC65-42FA-BDA4-EC9B9B5370E7}" srcOrd="0"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AA6CAF-0FEB-4350-B489-46868432741C}"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E159F71D-6BEC-4DD1-AB47-A4D8232C8FD9}">
      <dgm:prSet custT="1"/>
      <dgm:spPr/>
      <dgm:t>
        <a:bodyPr/>
        <a:lstStyle/>
        <a:p>
          <a:pPr>
            <a:buNone/>
          </a:pPr>
          <a:r>
            <a:rPr lang="en-US" sz="1500" b="1" dirty="0"/>
            <a:t>3/19: </a:t>
          </a:r>
          <a:endParaRPr lang="en-US" sz="1500" dirty="0"/>
        </a:p>
      </dgm:t>
    </dgm:pt>
    <dgm:pt modelId="{3B5E99D5-B554-45B5-8A7E-8F46F5FA8087}" type="parTrans" cxnId="{41F15EE0-B8F9-4DEF-8CC1-07A4AA290EC5}">
      <dgm:prSet/>
      <dgm:spPr/>
      <dgm:t>
        <a:bodyPr/>
        <a:lstStyle/>
        <a:p>
          <a:endParaRPr lang="en-US"/>
        </a:p>
      </dgm:t>
    </dgm:pt>
    <dgm:pt modelId="{B64FB498-9EEB-4B30-A82E-3671B2A58A4A}" type="sibTrans" cxnId="{41F15EE0-B8F9-4DEF-8CC1-07A4AA290EC5}">
      <dgm:prSet/>
      <dgm:spPr/>
      <dgm:t>
        <a:bodyPr/>
        <a:lstStyle/>
        <a:p>
          <a:endParaRPr lang="en-US"/>
        </a:p>
      </dgm:t>
    </dgm:pt>
    <dgm:pt modelId="{62A95A92-3394-49AB-BFB3-F6E1F4C2688E}">
      <dgm:prSet custT="1"/>
      <dgm:spPr/>
      <dgm:t>
        <a:bodyPr/>
        <a:lstStyle/>
        <a:p>
          <a:r>
            <a:rPr lang="en-US" sz="1500" b="1" dirty="0"/>
            <a:t>3/20: </a:t>
          </a:r>
          <a:endParaRPr lang="en-US" sz="1500" dirty="0"/>
        </a:p>
      </dgm:t>
    </dgm:pt>
    <dgm:pt modelId="{8BD07EEE-889F-49F0-8635-88CC5A3F9754}" type="parTrans" cxnId="{E85015FD-3296-4B20-BE7A-F9405D2D2F8E}">
      <dgm:prSet/>
      <dgm:spPr/>
      <dgm:t>
        <a:bodyPr/>
        <a:lstStyle/>
        <a:p>
          <a:endParaRPr lang="en-US"/>
        </a:p>
      </dgm:t>
    </dgm:pt>
    <dgm:pt modelId="{3C7496FD-C8DA-4763-B15C-FFA1DA0262BE}" type="sibTrans" cxnId="{E85015FD-3296-4B20-BE7A-F9405D2D2F8E}">
      <dgm:prSet/>
      <dgm:spPr/>
      <dgm:t>
        <a:bodyPr/>
        <a:lstStyle/>
        <a:p>
          <a:endParaRPr lang="en-US" dirty="0"/>
        </a:p>
      </dgm:t>
    </dgm:pt>
    <dgm:pt modelId="{A2C8D9B9-98C1-461C-B077-D93CA20E2F84}">
      <dgm:prSet custT="1"/>
      <dgm:spPr/>
      <dgm:t>
        <a:bodyPr/>
        <a:lstStyle/>
        <a:p>
          <a:r>
            <a:rPr lang="en-US" sz="1600" dirty="0"/>
            <a:t>INR of 1.3 this AM</a:t>
          </a:r>
        </a:p>
      </dgm:t>
    </dgm:pt>
    <dgm:pt modelId="{ED1F63D1-A14B-420D-8CA6-0BE2E3B8F1E3}" type="parTrans" cxnId="{A8E1FD70-11E1-44D9-9A48-2BB7F51DEB67}">
      <dgm:prSet/>
      <dgm:spPr/>
      <dgm:t>
        <a:bodyPr/>
        <a:lstStyle/>
        <a:p>
          <a:endParaRPr lang="en-US"/>
        </a:p>
      </dgm:t>
    </dgm:pt>
    <dgm:pt modelId="{7E3A9DF7-E326-42EA-A9F5-EBB1B7D6A8AC}" type="sibTrans" cxnId="{A8E1FD70-11E1-44D9-9A48-2BB7F51DEB67}">
      <dgm:prSet/>
      <dgm:spPr/>
      <dgm:t>
        <a:bodyPr/>
        <a:lstStyle/>
        <a:p>
          <a:endParaRPr lang="en-US"/>
        </a:p>
      </dgm:t>
    </dgm:pt>
    <dgm:pt modelId="{01C2ADD1-B79A-4F36-92EF-21F46443394C}">
      <dgm:prSet custT="1"/>
      <dgm:spPr/>
      <dgm:t>
        <a:bodyPr/>
        <a:lstStyle/>
        <a:p>
          <a:r>
            <a:rPr lang="en-US" sz="1600" b="1" dirty="0"/>
            <a:t>3/22</a:t>
          </a:r>
          <a:r>
            <a:rPr lang="en-US" sz="1500" b="1" dirty="0"/>
            <a:t>: </a:t>
          </a:r>
          <a:endParaRPr lang="en-US" sz="1500" dirty="0"/>
        </a:p>
      </dgm:t>
    </dgm:pt>
    <dgm:pt modelId="{1F809099-6FB7-4729-B62C-B48A50BFEE0F}" type="parTrans" cxnId="{21CED859-E745-4FE6-9147-B5F9F5FFE710}">
      <dgm:prSet/>
      <dgm:spPr/>
      <dgm:t>
        <a:bodyPr/>
        <a:lstStyle/>
        <a:p>
          <a:endParaRPr lang="en-US"/>
        </a:p>
      </dgm:t>
    </dgm:pt>
    <dgm:pt modelId="{C81E2BAA-0671-4A46-8C45-2D34D626B421}" type="sibTrans" cxnId="{21CED859-E745-4FE6-9147-B5F9F5FFE710}">
      <dgm:prSet/>
      <dgm:spPr/>
      <dgm:t>
        <a:bodyPr/>
        <a:lstStyle/>
        <a:p>
          <a:endParaRPr lang="en-US"/>
        </a:p>
      </dgm:t>
    </dgm:pt>
    <dgm:pt modelId="{7014FAC9-0C15-4832-BD8A-5292B42B900F}">
      <dgm:prSet custT="1"/>
      <dgm:spPr/>
      <dgm:t>
        <a:bodyPr/>
        <a:lstStyle/>
        <a:p>
          <a:r>
            <a:rPr lang="en-US" sz="1500" dirty="0"/>
            <a:t> Repeat CT head: stable size of evolving subdural hemorrhage</a:t>
          </a:r>
        </a:p>
      </dgm:t>
    </dgm:pt>
    <dgm:pt modelId="{FE5431E0-8EE4-4DBE-A25C-919D522DE446}" type="parTrans" cxnId="{E446E98D-E23E-4C3E-99D6-71BE4BF77B7A}">
      <dgm:prSet/>
      <dgm:spPr/>
      <dgm:t>
        <a:bodyPr/>
        <a:lstStyle/>
        <a:p>
          <a:endParaRPr lang="en-US"/>
        </a:p>
      </dgm:t>
    </dgm:pt>
    <dgm:pt modelId="{BCC77D76-A76E-4105-98A0-6813F7E5A357}" type="sibTrans" cxnId="{E446E98D-E23E-4C3E-99D6-71BE4BF77B7A}">
      <dgm:prSet/>
      <dgm:spPr/>
      <dgm:t>
        <a:bodyPr/>
        <a:lstStyle/>
        <a:p>
          <a:endParaRPr lang="en-US"/>
        </a:p>
      </dgm:t>
    </dgm:pt>
    <dgm:pt modelId="{44DD0047-300B-4062-B2AD-82DA5B318906}">
      <dgm:prSet custT="1"/>
      <dgm:spPr/>
      <dgm:t>
        <a:bodyPr/>
        <a:lstStyle/>
        <a:p>
          <a:r>
            <a:rPr lang="en-US" sz="1400" dirty="0"/>
            <a:t> </a:t>
          </a:r>
          <a:r>
            <a:rPr lang="en-US" sz="1500" dirty="0"/>
            <a:t>2 days after admission anticoagulant therapy was re-started with warfarin per neurosurgery who wanted slow initiation </a:t>
          </a:r>
        </a:p>
      </dgm:t>
    </dgm:pt>
    <dgm:pt modelId="{4D6C4AC0-9672-483E-B302-C35E3CEF020E}" type="sibTrans" cxnId="{BF0CDE28-1ECE-475A-98B4-87BCF15DA363}">
      <dgm:prSet/>
      <dgm:spPr/>
      <dgm:t>
        <a:bodyPr/>
        <a:lstStyle/>
        <a:p>
          <a:endParaRPr lang="en-US"/>
        </a:p>
      </dgm:t>
    </dgm:pt>
    <dgm:pt modelId="{22B2F36C-0487-473F-956A-5139A14F52E7}" type="parTrans" cxnId="{BF0CDE28-1ECE-475A-98B4-87BCF15DA363}">
      <dgm:prSet/>
      <dgm:spPr/>
      <dgm:t>
        <a:bodyPr/>
        <a:lstStyle/>
        <a:p>
          <a:endParaRPr lang="en-US"/>
        </a:p>
      </dgm:t>
    </dgm:pt>
    <dgm:pt modelId="{761511B8-3B8B-4CF6-9027-416825F7883E}">
      <dgm:prSet custT="1"/>
      <dgm:spPr/>
      <dgm:t>
        <a:bodyPr/>
        <a:lstStyle/>
        <a:p>
          <a:pPr>
            <a:buFont typeface="Courier New" panose="02070309020205020404" pitchFamily="49" charset="0"/>
            <a:buChar char="o"/>
          </a:pPr>
          <a:r>
            <a:rPr lang="en-US" sz="1400" dirty="0"/>
            <a:t> INR of 1.1</a:t>
          </a:r>
        </a:p>
      </dgm:t>
    </dgm:pt>
    <dgm:pt modelId="{0649B2D4-1F37-4134-AF72-75652FDBDFAF}" type="parTrans" cxnId="{8E964B86-0085-4977-B71C-34CF58BDE68D}">
      <dgm:prSet/>
      <dgm:spPr/>
      <dgm:t>
        <a:bodyPr/>
        <a:lstStyle/>
        <a:p>
          <a:endParaRPr lang="en-US"/>
        </a:p>
      </dgm:t>
    </dgm:pt>
    <dgm:pt modelId="{62EE0244-7BC2-46D9-AF30-7F9B13873668}" type="sibTrans" cxnId="{8E964B86-0085-4977-B71C-34CF58BDE68D}">
      <dgm:prSet/>
      <dgm:spPr/>
      <dgm:t>
        <a:bodyPr/>
        <a:lstStyle/>
        <a:p>
          <a:endParaRPr lang="en-US"/>
        </a:p>
      </dgm:t>
    </dgm:pt>
    <dgm:pt modelId="{97EFD5E5-C607-415E-9D3C-0AC08D265777}">
      <dgm:prSet custT="1"/>
      <dgm:spPr/>
      <dgm:t>
        <a:bodyPr/>
        <a:lstStyle/>
        <a:p>
          <a:pPr>
            <a:buFont typeface="Courier New" panose="02070309020205020404" pitchFamily="49" charset="0"/>
            <a:buChar char="o"/>
          </a:pPr>
          <a:endParaRPr lang="en-US" sz="1500" dirty="0"/>
        </a:p>
      </dgm:t>
    </dgm:pt>
    <dgm:pt modelId="{51958F58-6F1D-46BD-B359-8ECDBE358D0C}" type="parTrans" cxnId="{785D7032-B858-453D-A594-CE88DBCB4AB9}">
      <dgm:prSet/>
      <dgm:spPr/>
      <dgm:t>
        <a:bodyPr/>
        <a:lstStyle/>
        <a:p>
          <a:endParaRPr lang="en-US"/>
        </a:p>
      </dgm:t>
    </dgm:pt>
    <dgm:pt modelId="{CBCC0BFD-D624-43E1-8D72-8C427514D0D9}" type="sibTrans" cxnId="{785D7032-B858-453D-A594-CE88DBCB4AB9}">
      <dgm:prSet/>
      <dgm:spPr/>
      <dgm:t>
        <a:bodyPr/>
        <a:lstStyle/>
        <a:p>
          <a:endParaRPr lang="en-US"/>
        </a:p>
      </dgm:t>
    </dgm:pt>
    <dgm:pt modelId="{DC06AE3F-F6C4-4C7E-9F4D-FD85A6917790}">
      <dgm:prSet custT="1"/>
      <dgm:spPr/>
      <dgm:t>
        <a:bodyPr/>
        <a:lstStyle/>
        <a:p>
          <a:r>
            <a:rPr lang="en-US" sz="1600" dirty="0"/>
            <a:t>Bridging with </a:t>
          </a:r>
          <a:r>
            <a:rPr lang="en-US" sz="1600" dirty="0" err="1"/>
            <a:t>Lovenox</a:t>
          </a:r>
          <a:r>
            <a:rPr lang="en-US" sz="1600" dirty="0"/>
            <a:t> (1 mg/kg daily due to AKI) = 60 mg daily</a:t>
          </a:r>
        </a:p>
      </dgm:t>
    </dgm:pt>
    <dgm:pt modelId="{646CC526-D135-4BF8-A7F7-A88B54133618}" type="parTrans" cxnId="{3FC7C0AB-652A-4B3C-969C-A2B2DEF22835}">
      <dgm:prSet/>
      <dgm:spPr/>
      <dgm:t>
        <a:bodyPr/>
        <a:lstStyle/>
        <a:p>
          <a:endParaRPr lang="en-US"/>
        </a:p>
      </dgm:t>
    </dgm:pt>
    <dgm:pt modelId="{EF53E80B-0501-4592-B45A-2686EA861E12}" type="sibTrans" cxnId="{3FC7C0AB-652A-4B3C-969C-A2B2DEF22835}">
      <dgm:prSet/>
      <dgm:spPr/>
      <dgm:t>
        <a:bodyPr/>
        <a:lstStyle/>
        <a:p>
          <a:endParaRPr lang="en-US"/>
        </a:p>
      </dgm:t>
    </dgm:pt>
    <dgm:pt modelId="{C3A23AB3-C8B5-4034-A88E-8272847AED57}">
      <dgm:prSet custT="1"/>
      <dgm:spPr/>
      <dgm:t>
        <a:bodyPr/>
        <a:lstStyle/>
        <a:p>
          <a:r>
            <a:rPr lang="en-US" sz="1600" dirty="0"/>
            <a:t>Initiate warfarin 5 mg x1 and PT / INR for tomorrow </a:t>
          </a:r>
        </a:p>
      </dgm:t>
    </dgm:pt>
    <dgm:pt modelId="{9056A0C3-5C1D-4F89-B51E-32AEC4817A19}" type="parTrans" cxnId="{E196733F-A82E-4925-8E18-198C140E44F8}">
      <dgm:prSet/>
      <dgm:spPr/>
      <dgm:t>
        <a:bodyPr/>
        <a:lstStyle/>
        <a:p>
          <a:endParaRPr lang="en-US"/>
        </a:p>
      </dgm:t>
    </dgm:pt>
    <dgm:pt modelId="{E7477F6F-2BA5-4D05-BD67-D5042DE48F91}" type="sibTrans" cxnId="{E196733F-A82E-4925-8E18-198C140E44F8}">
      <dgm:prSet/>
      <dgm:spPr/>
      <dgm:t>
        <a:bodyPr/>
        <a:lstStyle/>
        <a:p>
          <a:endParaRPr lang="en-US"/>
        </a:p>
      </dgm:t>
    </dgm:pt>
    <dgm:pt modelId="{60D66A77-8CED-4334-B44B-8B346C8F5875}">
      <dgm:prSet custT="1"/>
      <dgm:spPr/>
      <dgm:t>
        <a:bodyPr/>
        <a:lstStyle/>
        <a:p>
          <a:r>
            <a:rPr lang="en-US" sz="1500" dirty="0"/>
            <a:t> Discontinue </a:t>
          </a:r>
          <a:r>
            <a:rPr lang="en-US" sz="1500" dirty="0" err="1"/>
            <a:t>Lovenox</a:t>
          </a:r>
          <a:r>
            <a:rPr lang="en-US" sz="1500" dirty="0"/>
            <a:t> bridging due to worsening SDH overnight </a:t>
          </a:r>
        </a:p>
      </dgm:t>
    </dgm:pt>
    <dgm:pt modelId="{6FC672AC-9AD5-4D30-A172-E4FD365DB798}" type="parTrans" cxnId="{4EA0BB7B-5F1B-4D5C-836F-DAA140D6A9E5}">
      <dgm:prSet/>
      <dgm:spPr/>
      <dgm:t>
        <a:bodyPr/>
        <a:lstStyle/>
        <a:p>
          <a:endParaRPr lang="en-US"/>
        </a:p>
      </dgm:t>
    </dgm:pt>
    <dgm:pt modelId="{621F6608-7098-4CAB-9C85-8C1C2B6661D7}" type="sibTrans" cxnId="{4EA0BB7B-5F1B-4D5C-836F-DAA140D6A9E5}">
      <dgm:prSet/>
      <dgm:spPr/>
      <dgm:t>
        <a:bodyPr/>
        <a:lstStyle/>
        <a:p>
          <a:endParaRPr lang="en-US"/>
        </a:p>
      </dgm:t>
    </dgm:pt>
    <dgm:pt modelId="{58960DFF-994F-4FD8-B745-33CA6A0DBAD9}">
      <dgm:prSet custT="1"/>
      <dgm:spPr/>
      <dgm:t>
        <a:bodyPr/>
        <a:lstStyle/>
        <a:p>
          <a:r>
            <a:rPr lang="en-US" sz="1500" dirty="0"/>
            <a:t> Continue monotherapy with warfarin</a:t>
          </a:r>
        </a:p>
      </dgm:t>
    </dgm:pt>
    <dgm:pt modelId="{73B78F44-1F10-4980-B9BB-0D6C1D69F195}" type="parTrans" cxnId="{C9624255-C6F6-4C08-B4C5-20661D91BE6C}">
      <dgm:prSet/>
      <dgm:spPr/>
      <dgm:t>
        <a:bodyPr/>
        <a:lstStyle/>
        <a:p>
          <a:endParaRPr lang="en-US"/>
        </a:p>
      </dgm:t>
    </dgm:pt>
    <dgm:pt modelId="{C3994BCD-EC59-4B01-904F-FD6A78502913}" type="sibTrans" cxnId="{C9624255-C6F6-4C08-B4C5-20661D91BE6C}">
      <dgm:prSet/>
      <dgm:spPr/>
      <dgm:t>
        <a:bodyPr/>
        <a:lstStyle/>
        <a:p>
          <a:endParaRPr lang="en-US"/>
        </a:p>
      </dgm:t>
    </dgm:pt>
    <dgm:pt modelId="{92514D1C-1126-428C-9B6B-487BBABB7FDE}">
      <dgm:prSet custT="1"/>
      <dgm:spPr/>
      <dgm:t>
        <a:bodyPr/>
        <a:lstStyle/>
        <a:p>
          <a:pPr>
            <a:buFont typeface="Courier New" panose="02070309020205020404" pitchFamily="49" charset="0"/>
            <a:buChar char="o"/>
          </a:pPr>
          <a:r>
            <a:rPr lang="en-US" sz="1400" dirty="0"/>
            <a:t> Initiate warfarin 5 mg x1 and PT / INR for tomorrow</a:t>
          </a:r>
        </a:p>
      </dgm:t>
    </dgm:pt>
    <dgm:pt modelId="{667DB289-A924-4824-B19B-0CD669DCDA85}" type="parTrans" cxnId="{47A80692-9643-4A7E-B631-4F5BF73646E9}">
      <dgm:prSet/>
      <dgm:spPr/>
      <dgm:t>
        <a:bodyPr/>
        <a:lstStyle/>
        <a:p>
          <a:endParaRPr lang="en-US"/>
        </a:p>
      </dgm:t>
    </dgm:pt>
    <dgm:pt modelId="{4F2989D9-7221-4534-9F4F-390877EE14C8}" type="sibTrans" cxnId="{47A80692-9643-4A7E-B631-4F5BF73646E9}">
      <dgm:prSet/>
      <dgm:spPr/>
      <dgm:t>
        <a:bodyPr/>
        <a:lstStyle/>
        <a:p>
          <a:endParaRPr lang="en-US"/>
        </a:p>
      </dgm:t>
    </dgm:pt>
    <dgm:pt modelId="{5F9299F4-595B-4691-90CE-B01E452ABE5A}">
      <dgm:prSet custT="1"/>
      <dgm:spPr/>
      <dgm:t>
        <a:bodyPr/>
        <a:lstStyle/>
        <a:p>
          <a:pPr>
            <a:buFont typeface="Courier New" panose="02070309020205020404" pitchFamily="49" charset="0"/>
            <a:buChar char="o"/>
          </a:pPr>
          <a:r>
            <a:rPr lang="en-US" sz="1400" dirty="0"/>
            <a:t> INR goal of 2.5 – 3.5 due to mechanical aortic valve with several risk factors </a:t>
          </a:r>
        </a:p>
      </dgm:t>
    </dgm:pt>
    <dgm:pt modelId="{0AB79CD7-D67E-4F6A-9F63-C592725B90A3}" type="parTrans" cxnId="{1E0DAABA-B99C-4AC9-A040-CCB07BED3395}">
      <dgm:prSet/>
      <dgm:spPr/>
      <dgm:t>
        <a:bodyPr/>
        <a:lstStyle/>
        <a:p>
          <a:endParaRPr lang="en-US"/>
        </a:p>
      </dgm:t>
    </dgm:pt>
    <dgm:pt modelId="{F5D0CFB3-7FCF-4A7E-8FD4-9B93B6025993}" type="sibTrans" cxnId="{1E0DAABA-B99C-4AC9-A040-CCB07BED3395}">
      <dgm:prSet/>
      <dgm:spPr/>
      <dgm:t>
        <a:bodyPr/>
        <a:lstStyle/>
        <a:p>
          <a:endParaRPr lang="en-US"/>
        </a:p>
      </dgm:t>
    </dgm:pt>
    <dgm:pt modelId="{3196A1E1-7BB0-459C-940D-90041470F8E5}">
      <dgm:prSet custT="1"/>
      <dgm:spPr/>
      <dgm:t>
        <a:bodyPr/>
        <a:lstStyle/>
        <a:p>
          <a:r>
            <a:rPr lang="en-US" sz="1500" dirty="0"/>
            <a:t> INR 2.1 - likely not therapeutic given MOA for initial factor 7 inhibition and delayed 2 and 10 inhibition</a:t>
          </a:r>
        </a:p>
      </dgm:t>
    </dgm:pt>
    <dgm:pt modelId="{7B5A713D-526A-4B98-81F9-68AAD7823DF0}" type="parTrans" cxnId="{FB26772B-241F-4A37-827F-AD54CBB7800C}">
      <dgm:prSet/>
      <dgm:spPr/>
      <dgm:t>
        <a:bodyPr/>
        <a:lstStyle/>
        <a:p>
          <a:endParaRPr lang="en-US"/>
        </a:p>
      </dgm:t>
    </dgm:pt>
    <dgm:pt modelId="{EC6D8AC4-9DC2-49E6-BCD1-3130653AA4C3}" type="sibTrans" cxnId="{FB26772B-241F-4A37-827F-AD54CBB7800C}">
      <dgm:prSet/>
      <dgm:spPr/>
      <dgm:t>
        <a:bodyPr/>
        <a:lstStyle/>
        <a:p>
          <a:endParaRPr lang="en-US"/>
        </a:p>
      </dgm:t>
    </dgm:pt>
    <dgm:pt modelId="{BCBA3D05-DD4D-4371-B287-DC0ECE3E8C9D}" type="pres">
      <dgm:prSet presAssocID="{A4AA6CAF-0FEB-4350-B489-46868432741C}" presName="Name0" presStyleCnt="0">
        <dgm:presLayoutVars>
          <dgm:dir/>
          <dgm:resizeHandles val="exact"/>
        </dgm:presLayoutVars>
      </dgm:prSet>
      <dgm:spPr/>
    </dgm:pt>
    <dgm:pt modelId="{A6F15C05-B92E-4A3A-AB10-CAD98D2916F9}" type="pres">
      <dgm:prSet presAssocID="{E159F71D-6BEC-4DD1-AB47-A4D8232C8FD9}" presName="node" presStyleLbl="node1" presStyleIdx="0" presStyleCnt="3" custScaleY="104952" custLinFactNeighborX="5933" custLinFactNeighborY="-19652">
        <dgm:presLayoutVars>
          <dgm:bulletEnabled val="1"/>
        </dgm:presLayoutVars>
      </dgm:prSet>
      <dgm:spPr/>
    </dgm:pt>
    <dgm:pt modelId="{994AE86F-806B-4841-9503-042E35E2F383}" type="pres">
      <dgm:prSet presAssocID="{B64FB498-9EEB-4B30-A82E-3671B2A58A4A}" presName="sibTrans" presStyleLbl="sibTrans1D1" presStyleIdx="0" presStyleCnt="2"/>
      <dgm:spPr/>
    </dgm:pt>
    <dgm:pt modelId="{C229DB72-5C3F-4C76-A60F-80E4D2D983A6}" type="pres">
      <dgm:prSet presAssocID="{B64FB498-9EEB-4B30-A82E-3671B2A58A4A}" presName="connectorText" presStyleLbl="sibTrans1D1" presStyleIdx="0" presStyleCnt="2"/>
      <dgm:spPr/>
    </dgm:pt>
    <dgm:pt modelId="{9E4CD0C7-DCB8-4346-8698-9A7BFA1F03C4}" type="pres">
      <dgm:prSet presAssocID="{62A95A92-3394-49AB-BFB3-F6E1F4C2688E}" presName="node" presStyleLbl="node1" presStyleIdx="1" presStyleCnt="3" custScaleX="87791" custScaleY="78758" custLinFactNeighborX="5663" custLinFactNeighborY="-14093">
        <dgm:presLayoutVars>
          <dgm:bulletEnabled val="1"/>
        </dgm:presLayoutVars>
      </dgm:prSet>
      <dgm:spPr/>
    </dgm:pt>
    <dgm:pt modelId="{BECB1D9A-C3F8-4397-8BE6-A6766B7DA4C9}" type="pres">
      <dgm:prSet presAssocID="{3C7496FD-C8DA-4763-B15C-FFA1DA0262BE}" presName="sibTrans" presStyleLbl="sibTrans1D1" presStyleIdx="1" presStyleCnt="2"/>
      <dgm:spPr/>
    </dgm:pt>
    <dgm:pt modelId="{011E60CE-3E2B-4F86-BFB2-BFED8D01152F}" type="pres">
      <dgm:prSet presAssocID="{3C7496FD-C8DA-4763-B15C-FFA1DA0262BE}" presName="connectorText" presStyleLbl="sibTrans1D1" presStyleIdx="1" presStyleCnt="2"/>
      <dgm:spPr/>
    </dgm:pt>
    <dgm:pt modelId="{1BB6E12C-162C-4A81-A5D6-7B838B677912}" type="pres">
      <dgm:prSet presAssocID="{01C2ADD1-B79A-4F36-92EF-21F46443394C}" presName="node" presStyleLbl="node1" presStyleIdx="2" presStyleCnt="3" custScaleY="100814" custLinFactX="10957" custLinFactNeighborX="100000" custLinFactNeighborY="-1150">
        <dgm:presLayoutVars>
          <dgm:bulletEnabled val="1"/>
        </dgm:presLayoutVars>
      </dgm:prSet>
      <dgm:spPr/>
    </dgm:pt>
  </dgm:ptLst>
  <dgm:cxnLst>
    <dgm:cxn modelId="{8B102D02-FC9D-4955-B19D-E2694F3D37B6}" type="presOf" srcId="{62A95A92-3394-49AB-BFB3-F6E1F4C2688E}" destId="{9E4CD0C7-DCB8-4346-8698-9A7BFA1F03C4}" srcOrd="0" destOrd="0" presId="urn:microsoft.com/office/officeart/2016/7/layout/RepeatingBendingProcessNew"/>
    <dgm:cxn modelId="{B92A3611-A183-46F6-AFB6-CA54C7D6E58D}" type="presOf" srcId="{A2C8D9B9-98C1-461C-B077-D93CA20E2F84}" destId="{9E4CD0C7-DCB8-4346-8698-9A7BFA1F03C4}" srcOrd="0" destOrd="1" presId="urn:microsoft.com/office/officeart/2016/7/layout/RepeatingBendingProcessNew"/>
    <dgm:cxn modelId="{83CD5713-967C-4F8C-AEDB-C1D29A9050CC}" type="presOf" srcId="{44DD0047-300B-4062-B2AD-82DA5B318906}" destId="{A6F15C05-B92E-4A3A-AB10-CAD98D2916F9}" srcOrd="0" destOrd="1" presId="urn:microsoft.com/office/officeart/2016/7/layout/RepeatingBendingProcessNew"/>
    <dgm:cxn modelId="{BF0CDE28-1ECE-475A-98B4-87BCF15DA363}" srcId="{E159F71D-6BEC-4DD1-AB47-A4D8232C8FD9}" destId="{44DD0047-300B-4062-B2AD-82DA5B318906}" srcOrd="0" destOrd="0" parTransId="{22B2F36C-0487-473F-956A-5139A14F52E7}" sibTransId="{4D6C4AC0-9672-483E-B302-C35E3CEF020E}"/>
    <dgm:cxn modelId="{FB26772B-241F-4A37-827F-AD54CBB7800C}" srcId="{01C2ADD1-B79A-4F36-92EF-21F46443394C}" destId="{3196A1E1-7BB0-459C-940D-90041470F8E5}" srcOrd="1" destOrd="0" parTransId="{7B5A713D-526A-4B98-81F9-68AAD7823DF0}" sibTransId="{EC6D8AC4-9DC2-49E6-BCD1-3130653AA4C3}"/>
    <dgm:cxn modelId="{785D7032-B858-453D-A594-CE88DBCB4AB9}" srcId="{E159F71D-6BEC-4DD1-AB47-A4D8232C8FD9}" destId="{97EFD5E5-C607-415E-9D3C-0AC08D265777}" srcOrd="1" destOrd="0" parTransId="{51958F58-6F1D-46BD-B359-8ECDBE358D0C}" sibTransId="{CBCC0BFD-D624-43E1-8D72-8C427514D0D9}"/>
    <dgm:cxn modelId="{C390B634-F80F-49F6-8FBC-250F458ADD45}" type="presOf" srcId="{B64FB498-9EEB-4B30-A82E-3671B2A58A4A}" destId="{994AE86F-806B-4841-9503-042E35E2F383}" srcOrd="0" destOrd="0" presId="urn:microsoft.com/office/officeart/2016/7/layout/RepeatingBendingProcessNew"/>
    <dgm:cxn modelId="{E196733F-A82E-4925-8E18-198C140E44F8}" srcId="{62A95A92-3394-49AB-BFB3-F6E1F4C2688E}" destId="{C3A23AB3-C8B5-4034-A88E-8272847AED57}" srcOrd="2" destOrd="0" parTransId="{9056A0C3-5C1D-4F89-B51E-32AEC4817A19}" sibTransId="{E7477F6F-2BA5-4D05-BD67-D5042DE48F91}"/>
    <dgm:cxn modelId="{186CCE5C-364E-4DB0-8498-C08015ECBC3A}" type="presOf" srcId="{B64FB498-9EEB-4B30-A82E-3671B2A58A4A}" destId="{C229DB72-5C3F-4C76-A60F-80E4D2D983A6}" srcOrd="1" destOrd="0" presId="urn:microsoft.com/office/officeart/2016/7/layout/RepeatingBendingProcessNew"/>
    <dgm:cxn modelId="{0BDE8844-7081-4678-A456-D37C0F6A0F5C}" type="presOf" srcId="{3C7496FD-C8DA-4763-B15C-FFA1DA0262BE}" destId="{BECB1D9A-C3F8-4397-8BE6-A6766B7DA4C9}" srcOrd="0" destOrd="0" presId="urn:microsoft.com/office/officeart/2016/7/layout/RepeatingBendingProcessNew"/>
    <dgm:cxn modelId="{4505524A-5187-418E-A9EC-83BCA15BC8AE}" type="presOf" srcId="{7014FAC9-0C15-4832-BD8A-5292B42B900F}" destId="{1BB6E12C-162C-4A81-A5D6-7B838B677912}" srcOrd="0" destOrd="1" presId="urn:microsoft.com/office/officeart/2016/7/layout/RepeatingBendingProcessNew"/>
    <dgm:cxn modelId="{93D3A34F-2447-441B-8779-91A37C7800F2}" type="presOf" srcId="{C3A23AB3-C8B5-4034-A88E-8272847AED57}" destId="{9E4CD0C7-DCB8-4346-8698-9A7BFA1F03C4}" srcOrd="0" destOrd="3" presId="urn:microsoft.com/office/officeart/2016/7/layout/RepeatingBendingProcessNew"/>
    <dgm:cxn modelId="{A8E1FD70-11E1-44D9-9A48-2BB7F51DEB67}" srcId="{62A95A92-3394-49AB-BFB3-F6E1F4C2688E}" destId="{A2C8D9B9-98C1-461C-B077-D93CA20E2F84}" srcOrd="0" destOrd="0" parTransId="{ED1F63D1-A14B-420D-8CA6-0BE2E3B8F1E3}" sibTransId="{7E3A9DF7-E326-42EA-A9F5-EBB1B7D6A8AC}"/>
    <dgm:cxn modelId="{D48CD254-64E3-42BC-A682-1D596CA4597D}" type="presOf" srcId="{5F9299F4-595B-4691-90CE-B01E452ABE5A}" destId="{A6F15C05-B92E-4A3A-AB10-CAD98D2916F9}" srcOrd="0" destOrd="4" presId="urn:microsoft.com/office/officeart/2016/7/layout/RepeatingBendingProcessNew"/>
    <dgm:cxn modelId="{C9624255-C6F6-4C08-B4C5-20661D91BE6C}" srcId="{01C2ADD1-B79A-4F36-92EF-21F46443394C}" destId="{58960DFF-994F-4FD8-B745-33CA6A0DBAD9}" srcOrd="3" destOrd="0" parTransId="{73B78F44-1F10-4980-B9BB-0D6C1D69F195}" sibTransId="{C3994BCD-EC59-4B01-904F-FD6A78502913}"/>
    <dgm:cxn modelId="{31036677-838E-4F8C-A610-7E1B8214F798}" type="presOf" srcId="{E159F71D-6BEC-4DD1-AB47-A4D8232C8FD9}" destId="{A6F15C05-B92E-4A3A-AB10-CAD98D2916F9}" srcOrd="0" destOrd="0" presId="urn:microsoft.com/office/officeart/2016/7/layout/RepeatingBendingProcessNew"/>
    <dgm:cxn modelId="{21CED859-E745-4FE6-9147-B5F9F5FFE710}" srcId="{A4AA6CAF-0FEB-4350-B489-46868432741C}" destId="{01C2ADD1-B79A-4F36-92EF-21F46443394C}" srcOrd="2" destOrd="0" parTransId="{1F809099-6FB7-4729-B62C-B48A50BFEE0F}" sibTransId="{C81E2BAA-0671-4A46-8C45-2D34D626B421}"/>
    <dgm:cxn modelId="{4EA0BB7B-5F1B-4D5C-836F-DAA140D6A9E5}" srcId="{01C2ADD1-B79A-4F36-92EF-21F46443394C}" destId="{60D66A77-8CED-4334-B44B-8B346C8F5875}" srcOrd="2" destOrd="0" parTransId="{6FC672AC-9AD5-4D30-A172-E4FD365DB798}" sibTransId="{621F6608-7098-4CAB-9C85-8C1C2B6661D7}"/>
    <dgm:cxn modelId="{78E89C80-70A4-4EE4-B355-E48E71D3CF64}" type="presOf" srcId="{3C7496FD-C8DA-4763-B15C-FFA1DA0262BE}" destId="{011E60CE-3E2B-4F86-BFB2-BFED8D01152F}" srcOrd="1" destOrd="0" presId="urn:microsoft.com/office/officeart/2016/7/layout/RepeatingBendingProcessNew"/>
    <dgm:cxn modelId="{8E964B86-0085-4977-B71C-34CF58BDE68D}" srcId="{44DD0047-300B-4062-B2AD-82DA5B318906}" destId="{761511B8-3B8B-4CF6-9027-416825F7883E}" srcOrd="0" destOrd="0" parTransId="{0649B2D4-1F37-4134-AF72-75652FDBDFAF}" sibTransId="{62EE0244-7BC2-46D9-AF30-7F9B13873668}"/>
    <dgm:cxn modelId="{AFA4C688-827C-478D-8AF6-D80762EB5ACC}" type="presOf" srcId="{58960DFF-994F-4FD8-B745-33CA6A0DBAD9}" destId="{1BB6E12C-162C-4A81-A5D6-7B838B677912}" srcOrd="0" destOrd="4" presId="urn:microsoft.com/office/officeart/2016/7/layout/RepeatingBendingProcessNew"/>
    <dgm:cxn modelId="{E446E98D-E23E-4C3E-99D6-71BE4BF77B7A}" srcId="{01C2ADD1-B79A-4F36-92EF-21F46443394C}" destId="{7014FAC9-0C15-4832-BD8A-5292B42B900F}" srcOrd="0" destOrd="0" parTransId="{FE5431E0-8EE4-4DBE-A25C-919D522DE446}" sibTransId="{BCC77D76-A76E-4105-98A0-6813F7E5A357}"/>
    <dgm:cxn modelId="{09060092-AD56-4DDF-A6C5-4EB1D6955E91}" type="presOf" srcId="{60D66A77-8CED-4334-B44B-8B346C8F5875}" destId="{1BB6E12C-162C-4A81-A5D6-7B838B677912}" srcOrd="0" destOrd="3" presId="urn:microsoft.com/office/officeart/2016/7/layout/RepeatingBendingProcessNew"/>
    <dgm:cxn modelId="{47A80692-9643-4A7E-B631-4F5BF73646E9}" srcId="{44DD0047-300B-4062-B2AD-82DA5B318906}" destId="{92514D1C-1126-428C-9B6B-487BBABB7FDE}" srcOrd="1" destOrd="0" parTransId="{667DB289-A924-4824-B19B-0CD669DCDA85}" sibTransId="{4F2989D9-7221-4534-9F4F-390877EE14C8}"/>
    <dgm:cxn modelId="{DF9616A4-C2BD-4975-BA4E-A80EE596B19B}" type="presOf" srcId="{A4AA6CAF-0FEB-4350-B489-46868432741C}" destId="{BCBA3D05-DD4D-4371-B287-DC0ECE3E8C9D}" srcOrd="0" destOrd="0" presId="urn:microsoft.com/office/officeart/2016/7/layout/RepeatingBendingProcessNew"/>
    <dgm:cxn modelId="{3FC7C0AB-652A-4B3C-969C-A2B2DEF22835}" srcId="{62A95A92-3394-49AB-BFB3-F6E1F4C2688E}" destId="{DC06AE3F-F6C4-4C7E-9F4D-FD85A6917790}" srcOrd="1" destOrd="0" parTransId="{646CC526-D135-4BF8-A7F7-A88B54133618}" sibTransId="{EF53E80B-0501-4592-B45A-2686EA861E12}"/>
    <dgm:cxn modelId="{1E0DAABA-B99C-4AC9-A040-CCB07BED3395}" srcId="{44DD0047-300B-4062-B2AD-82DA5B318906}" destId="{5F9299F4-595B-4691-90CE-B01E452ABE5A}" srcOrd="2" destOrd="0" parTransId="{0AB79CD7-D67E-4F6A-9F63-C592725B90A3}" sibTransId="{F5D0CFB3-7FCF-4A7E-8FD4-9B93B6025993}"/>
    <dgm:cxn modelId="{6FB444BF-B652-4157-ABB5-415C71B6DAC9}" type="presOf" srcId="{01C2ADD1-B79A-4F36-92EF-21F46443394C}" destId="{1BB6E12C-162C-4A81-A5D6-7B838B677912}" srcOrd="0" destOrd="0" presId="urn:microsoft.com/office/officeart/2016/7/layout/RepeatingBendingProcessNew"/>
    <dgm:cxn modelId="{91F0D3BF-3A13-4B64-95FD-D2FEA77084BD}" type="presOf" srcId="{761511B8-3B8B-4CF6-9027-416825F7883E}" destId="{A6F15C05-B92E-4A3A-AB10-CAD98D2916F9}" srcOrd="0" destOrd="2" presId="urn:microsoft.com/office/officeart/2016/7/layout/RepeatingBendingProcessNew"/>
    <dgm:cxn modelId="{0F6CA1C8-0E9A-487B-86D4-9F99BDAFC0B6}" type="presOf" srcId="{92514D1C-1126-428C-9B6B-487BBABB7FDE}" destId="{A6F15C05-B92E-4A3A-AB10-CAD98D2916F9}" srcOrd="0" destOrd="3" presId="urn:microsoft.com/office/officeart/2016/7/layout/RepeatingBendingProcessNew"/>
    <dgm:cxn modelId="{0BDC49DC-F0C5-4FD9-95CE-F9EC45EEE65F}" type="presOf" srcId="{DC06AE3F-F6C4-4C7E-9F4D-FD85A6917790}" destId="{9E4CD0C7-DCB8-4346-8698-9A7BFA1F03C4}" srcOrd="0" destOrd="2" presId="urn:microsoft.com/office/officeart/2016/7/layout/RepeatingBendingProcessNew"/>
    <dgm:cxn modelId="{41F15EE0-B8F9-4DEF-8CC1-07A4AA290EC5}" srcId="{A4AA6CAF-0FEB-4350-B489-46868432741C}" destId="{E159F71D-6BEC-4DD1-AB47-A4D8232C8FD9}" srcOrd="0" destOrd="0" parTransId="{3B5E99D5-B554-45B5-8A7E-8F46F5FA8087}" sibTransId="{B64FB498-9EEB-4B30-A82E-3671B2A58A4A}"/>
    <dgm:cxn modelId="{39F37DE3-F42C-4DEC-BBE5-0D63EB097ABB}" type="presOf" srcId="{3196A1E1-7BB0-459C-940D-90041470F8E5}" destId="{1BB6E12C-162C-4A81-A5D6-7B838B677912}" srcOrd="0" destOrd="2" presId="urn:microsoft.com/office/officeart/2016/7/layout/RepeatingBendingProcessNew"/>
    <dgm:cxn modelId="{B3A4AAE7-9722-4FD5-9174-278D3EED3684}" type="presOf" srcId="{97EFD5E5-C607-415E-9D3C-0AC08D265777}" destId="{A6F15C05-B92E-4A3A-AB10-CAD98D2916F9}" srcOrd="0" destOrd="5" presId="urn:microsoft.com/office/officeart/2016/7/layout/RepeatingBendingProcessNew"/>
    <dgm:cxn modelId="{E85015FD-3296-4B20-BE7A-F9405D2D2F8E}" srcId="{A4AA6CAF-0FEB-4350-B489-46868432741C}" destId="{62A95A92-3394-49AB-BFB3-F6E1F4C2688E}" srcOrd="1" destOrd="0" parTransId="{8BD07EEE-889F-49F0-8635-88CC5A3F9754}" sibTransId="{3C7496FD-C8DA-4763-B15C-FFA1DA0262BE}"/>
    <dgm:cxn modelId="{E2FCF2DF-D577-4242-995F-D9597657F3C4}" type="presParOf" srcId="{BCBA3D05-DD4D-4371-B287-DC0ECE3E8C9D}" destId="{A6F15C05-B92E-4A3A-AB10-CAD98D2916F9}" srcOrd="0" destOrd="0" presId="urn:microsoft.com/office/officeart/2016/7/layout/RepeatingBendingProcessNew"/>
    <dgm:cxn modelId="{15D6AD53-8C68-4DD9-83B4-B8D9CE72CA69}" type="presParOf" srcId="{BCBA3D05-DD4D-4371-B287-DC0ECE3E8C9D}" destId="{994AE86F-806B-4841-9503-042E35E2F383}" srcOrd="1" destOrd="0" presId="urn:microsoft.com/office/officeart/2016/7/layout/RepeatingBendingProcessNew"/>
    <dgm:cxn modelId="{4AAB3176-DBAE-4E5B-A54F-610FF5FDFE53}" type="presParOf" srcId="{994AE86F-806B-4841-9503-042E35E2F383}" destId="{C229DB72-5C3F-4C76-A60F-80E4D2D983A6}" srcOrd="0" destOrd="0" presId="urn:microsoft.com/office/officeart/2016/7/layout/RepeatingBendingProcessNew"/>
    <dgm:cxn modelId="{B975BBC1-EF05-45D5-9C8C-0301C5BF3901}" type="presParOf" srcId="{BCBA3D05-DD4D-4371-B287-DC0ECE3E8C9D}" destId="{9E4CD0C7-DCB8-4346-8698-9A7BFA1F03C4}" srcOrd="2" destOrd="0" presId="urn:microsoft.com/office/officeart/2016/7/layout/RepeatingBendingProcessNew"/>
    <dgm:cxn modelId="{896D407D-1F8F-423C-8031-BB98F809EBE2}" type="presParOf" srcId="{BCBA3D05-DD4D-4371-B287-DC0ECE3E8C9D}" destId="{BECB1D9A-C3F8-4397-8BE6-A6766B7DA4C9}" srcOrd="3" destOrd="0" presId="urn:microsoft.com/office/officeart/2016/7/layout/RepeatingBendingProcessNew"/>
    <dgm:cxn modelId="{6491A904-9DD4-4910-A6B5-3F5B2525DFDC}" type="presParOf" srcId="{BECB1D9A-C3F8-4397-8BE6-A6766B7DA4C9}" destId="{011E60CE-3E2B-4F86-BFB2-BFED8D01152F}" srcOrd="0" destOrd="0" presId="urn:microsoft.com/office/officeart/2016/7/layout/RepeatingBendingProcessNew"/>
    <dgm:cxn modelId="{56F47816-32CE-4A68-B70B-7176841C2C00}" type="presParOf" srcId="{BCBA3D05-DD4D-4371-B287-DC0ECE3E8C9D}" destId="{1BB6E12C-162C-4A81-A5D6-7B838B677912}" srcOrd="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36CE5-C011-4263-AB8F-DBB0B09364F5}">
      <dsp:nvSpPr>
        <dsp:cNvPr id="0" name=""/>
        <dsp:cNvSpPr/>
      </dsp:nvSpPr>
      <dsp:spPr>
        <a:xfrm>
          <a:off x="0" y="530329"/>
          <a:ext cx="10090454" cy="1216800"/>
        </a:xfrm>
        <a:prstGeom prst="roundRect">
          <a:avLst/>
        </a:prstGeom>
        <a:solidFill>
          <a:schemeClr val="bg1">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US" sz="2000" b="1" strike="noStrike" kern="1200" dirty="0">
            <a:latin typeface="+mn-lt"/>
            <a:cs typeface="Times New Roman" panose="02020603050405020304" pitchFamily="18" charset="0"/>
          </a:endParaRPr>
        </a:p>
      </dsp:txBody>
      <dsp:txXfrm>
        <a:off x="59399" y="589728"/>
        <a:ext cx="9971656" cy="1098002"/>
      </dsp:txXfrm>
    </dsp:sp>
    <dsp:sp modelId="{AB0CCF0C-6C05-446B-8BF6-5AFDBFCBFC47}">
      <dsp:nvSpPr>
        <dsp:cNvPr id="0" name=""/>
        <dsp:cNvSpPr/>
      </dsp:nvSpPr>
      <dsp:spPr>
        <a:xfrm>
          <a:off x="0" y="1934330"/>
          <a:ext cx="10090454" cy="1216800"/>
        </a:xfrm>
        <a:prstGeom prst="roundRect">
          <a:avLst/>
        </a:prstGeom>
        <a:solidFill>
          <a:schemeClr val="bg1">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US" sz="2000" b="1" strike="noStrike" kern="1200" dirty="0">
            <a:latin typeface="+mn-lt"/>
            <a:cs typeface="Times New Roman" panose="02020603050405020304" pitchFamily="18" charset="0"/>
          </a:endParaRPr>
        </a:p>
      </dsp:txBody>
      <dsp:txXfrm>
        <a:off x="59399" y="1993729"/>
        <a:ext cx="9971656" cy="1098002"/>
      </dsp:txXfrm>
    </dsp:sp>
    <dsp:sp modelId="{42C79E16-A689-4F74-8AE2-989528D7C898}">
      <dsp:nvSpPr>
        <dsp:cNvPr id="0" name=""/>
        <dsp:cNvSpPr/>
      </dsp:nvSpPr>
      <dsp:spPr>
        <a:xfrm>
          <a:off x="0" y="3293338"/>
          <a:ext cx="10090454" cy="1216800"/>
        </a:xfrm>
        <a:prstGeom prst="roundRect">
          <a:avLst/>
        </a:prstGeom>
        <a:solidFill>
          <a:schemeClr val="bg1">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US" sz="2000" b="1" strike="noStrike" kern="1200" dirty="0">
            <a:latin typeface="+mn-lt"/>
            <a:cs typeface="Times New Roman" panose="02020603050405020304" pitchFamily="18" charset="0"/>
          </a:endParaRPr>
        </a:p>
      </dsp:txBody>
      <dsp:txXfrm>
        <a:off x="59399" y="3352737"/>
        <a:ext cx="9971656"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FD1B9-C90C-4EA1-8F9D-C448EDE65FD9}">
      <dsp:nvSpPr>
        <dsp:cNvPr id="0" name=""/>
        <dsp:cNvSpPr/>
      </dsp:nvSpPr>
      <dsp:spPr>
        <a:xfrm>
          <a:off x="0" y="85586"/>
          <a:ext cx="1510523" cy="12863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3BDEA8-6738-4D4F-8158-126BF5EDA321}">
      <dsp:nvSpPr>
        <dsp:cNvPr id="0" name=""/>
        <dsp:cNvSpPr/>
      </dsp:nvSpPr>
      <dsp:spPr>
        <a:xfrm>
          <a:off x="4031094" y="584432"/>
          <a:ext cx="4315781" cy="5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b="1"/>
          </a:pPr>
          <a:r>
            <a:rPr lang="en-US" sz="4000" b="1" kern="1200" dirty="0">
              <a:solidFill>
                <a:schemeClr val="tx2">
                  <a:lumMod val="90000"/>
                  <a:lumOff val="10000"/>
                </a:schemeClr>
              </a:solidFill>
            </a:rPr>
            <a:t>Review of Systems</a:t>
          </a:r>
          <a:endParaRPr lang="en-US" sz="4000" kern="1200" dirty="0">
            <a:solidFill>
              <a:schemeClr val="tx2">
                <a:lumMod val="90000"/>
                <a:lumOff val="10000"/>
              </a:schemeClr>
            </a:solidFill>
          </a:endParaRPr>
        </a:p>
      </dsp:txBody>
      <dsp:txXfrm>
        <a:off x="4031094" y="584432"/>
        <a:ext cx="4315781" cy="551278"/>
      </dsp:txXfrm>
    </dsp:sp>
    <dsp:sp modelId="{94C66EA4-C0C7-4B3D-8E01-56FC6B495525}">
      <dsp:nvSpPr>
        <dsp:cNvPr id="0" name=""/>
        <dsp:cNvSpPr/>
      </dsp:nvSpPr>
      <dsp:spPr>
        <a:xfrm>
          <a:off x="322784" y="2030482"/>
          <a:ext cx="9983265" cy="122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FD1B9-C90C-4EA1-8F9D-C448EDE65FD9}">
      <dsp:nvSpPr>
        <dsp:cNvPr id="0" name=""/>
        <dsp:cNvSpPr/>
      </dsp:nvSpPr>
      <dsp:spPr>
        <a:xfrm>
          <a:off x="0" y="85586"/>
          <a:ext cx="1510523" cy="12863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3BDEA8-6738-4D4F-8158-126BF5EDA321}">
      <dsp:nvSpPr>
        <dsp:cNvPr id="0" name=""/>
        <dsp:cNvSpPr/>
      </dsp:nvSpPr>
      <dsp:spPr>
        <a:xfrm>
          <a:off x="4031094" y="584432"/>
          <a:ext cx="4315781" cy="5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b="1"/>
          </a:pPr>
          <a:r>
            <a:rPr lang="en-US" sz="4000" b="1" kern="1200" dirty="0">
              <a:solidFill>
                <a:schemeClr val="tx2">
                  <a:lumMod val="90000"/>
                  <a:lumOff val="10000"/>
                </a:schemeClr>
              </a:solidFill>
            </a:rPr>
            <a:t>Review of Systems</a:t>
          </a:r>
          <a:endParaRPr lang="en-US" sz="4000" kern="1200" dirty="0">
            <a:solidFill>
              <a:schemeClr val="tx2">
                <a:lumMod val="90000"/>
                <a:lumOff val="10000"/>
              </a:schemeClr>
            </a:solidFill>
          </a:endParaRPr>
        </a:p>
      </dsp:txBody>
      <dsp:txXfrm>
        <a:off x="4031094" y="584432"/>
        <a:ext cx="4315781" cy="551278"/>
      </dsp:txXfrm>
    </dsp:sp>
    <dsp:sp modelId="{94C66EA4-C0C7-4B3D-8E01-56FC6B495525}">
      <dsp:nvSpPr>
        <dsp:cNvPr id="0" name=""/>
        <dsp:cNvSpPr/>
      </dsp:nvSpPr>
      <dsp:spPr>
        <a:xfrm>
          <a:off x="322784" y="2030482"/>
          <a:ext cx="9983265" cy="122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FD1B9-C90C-4EA1-8F9D-C448EDE65FD9}">
      <dsp:nvSpPr>
        <dsp:cNvPr id="0" name=""/>
        <dsp:cNvSpPr/>
      </dsp:nvSpPr>
      <dsp:spPr>
        <a:xfrm>
          <a:off x="0" y="85586"/>
          <a:ext cx="1510523" cy="12863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3BDEA8-6738-4D4F-8158-126BF5EDA321}">
      <dsp:nvSpPr>
        <dsp:cNvPr id="0" name=""/>
        <dsp:cNvSpPr/>
      </dsp:nvSpPr>
      <dsp:spPr>
        <a:xfrm>
          <a:off x="4031094" y="584432"/>
          <a:ext cx="4315781" cy="5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b="1"/>
          </a:pPr>
          <a:r>
            <a:rPr lang="en-US" sz="4000" b="1" kern="1200" dirty="0">
              <a:solidFill>
                <a:schemeClr val="tx2">
                  <a:lumMod val="90000"/>
                  <a:lumOff val="10000"/>
                </a:schemeClr>
              </a:solidFill>
            </a:rPr>
            <a:t>Review of Systems</a:t>
          </a:r>
          <a:endParaRPr lang="en-US" sz="4000" kern="1200" dirty="0">
            <a:solidFill>
              <a:schemeClr val="tx2">
                <a:lumMod val="90000"/>
                <a:lumOff val="10000"/>
              </a:schemeClr>
            </a:solidFill>
          </a:endParaRPr>
        </a:p>
      </dsp:txBody>
      <dsp:txXfrm>
        <a:off x="4031094" y="584432"/>
        <a:ext cx="4315781" cy="551278"/>
      </dsp:txXfrm>
    </dsp:sp>
    <dsp:sp modelId="{94C66EA4-C0C7-4B3D-8E01-56FC6B495525}">
      <dsp:nvSpPr>
        <dsp:cNvPr id="0" name=""/>
        <dsp:cNvSpPr/>
      </dsp:nvSpPr>
      <dsp:spPr>
        <a:xfrm>
          <a:off x="322784" y="2030482"/>
          <a:ext cx="9983265" cy="122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FD1B9-C90C-4EA1-8F9D-C448EDE65FD9}">
      <dsp:nvSpPr>
        <dsp:cNvPr id="0" name=""/>
        <dsp:cNvSpPr/>
      </dsp:nvSpPr>
      <dsp:spPr>
        <a:xfrm>
          <a:off x="0" y="85586"/>
          <a:ext cx="1510523" cy="12863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3BDEA8-6738-4D4F-8158-126BF5EDA321}">
      <dsp:nvSpPr>
        <dsp:cNvPr id="0" name=""/>
        <dsp:cNvSpPr/>
      </dsp:nvSpPr>
      <dsp:spPr>
        <a:xfrm>
          <a:off x="4031094" y="584432"/>
          <a:ext cx="4315781" cy="551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b="1"/>
          </a:pPr>
          <a:r>
            <a:rPr lang="en-US" sz="4000" b="1" kern="1200" dirty="0">
              <a:solidFill>
                <a:schemeClr val="tx2">
                  <a:lumMod val="90000"/>
                  <a:lumOff val="10000"/>
                </a:schemeClr>
              </a:solidFill>
            </a:rPr>
            <a:t>Review of Systems</a:t>
          </a:r>
          <a:endParaRPr lang="en-US" sz="4000" kern="1200" dirty="0">
            <a:solidFill>
              <a:schemeClr val="tx2">
                <a:lumMod val="90000"/>
                <a:lumOff val="10000"/>
              </a:schemeClr>
            </a:solidFill>
          </a:endParaRPr>
        </a:p>
      </dsp:txBody>
      <dsp:txXfrm>
        <a:off x="4031094" y="584432"/>
        <a:ext cx="4315781" cy="551278"/>
      </dsp:txXfrm>
    </dsp:sp>
    <dsp:sp modelId="{94C66EA4-C0C7-4B3D-8E01-56FC6B495525}">
      <dsp:nvSpPr>
        <dsp:cNvPr id="0" name=""/>
        <dsp:cNvSpPr/>
      </dsp:nvSpPr>
      <dsp:spPr>
        <a:xfrm>
          <a:off x="322784" y="2030482"/>
          <a:ext cx="9983265" cy="122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4AE86F-806B-4841-9503-042E35E2F383}">
      <dsp:nvSpPr>
        <dsp:cNvPr id="0" name=""/>
        <dsp:cNvSpPr/>
      </dsp:nvSpPr>
      <dsp:spPr>
        <a:xfrm>
          <a:off x="4221459" y="940491"/>
          <a:ext cx="655353" cy="312790"/>
        </a:xfrm>
        <a:custGeom>
          <a:avLst/>
          <a:gdLst/>
          <a:ahLst/>
          <a:cxnLst/>
          <a:rect l="0" t="0" r="0" b="0"/>
          <a:pathLst>
            <a:path>
              <a:moveTo>
                <a:pt x="0" y="312790"/>
              </a:moveTo>
              <a:lnTo>
                <a:pt x="344776" y="312790"/>
              </a:lnTo>
              <a:lnTo>
                <a:pt x="344776" y="0"/>
              </a:lnTo>
              <a:lnTo>
                <a:pt x="655353" y="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30288" y="1092304"/>
        <a:ext cx="37695" cy="9164"/>
      </dsp:txXfrm>
    </dsp:sp>
    <dsp:sp modelId="{A6F15C05-B92E-4A3A-AB10-CAD98D2916F9}">
      <dsp:nvSpPr>
        <dsp:cNvPr id="0" name=""/>
        <dsp:cNvSpPr/>
      </dsp:nvSpPr>
      <dsp:spPr>
        <a:xfrm>
          <a:off x="242765" y="0"/>
          <a:ext cx="3980493" cy="250656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8" tIns="204737" rIns="195048" bIns="204737" numCol="1" spcCol="1270" anchor="t" anchorCtr="0">
          <a:noAutofit/>
        </a:bodyPr>
        <a:lstStyle/>
        <a:p>
          <a:pPr marL="0" lvl="0" indent="0" algn="l" defTabSz="666750">
            <a:lnSpc>
              <a:spcPct val="90000"/>
            </a:lnSpc>
            <a:spcBef>
              <a:spcPct val="0"/>
            </a:spcBef>
            <a:spcAft>
              <a:spcPct val="35000"/>
            </a:spcAft>
            <a:buNone/>
          </a:pPr>
          <a:r>
            <a:rPr lang="en-US" sz="1500" b="1" kern="1200" dirty="0"/>
            <a:t>3/19: </a:t>
          </a:r>
          <a:endParaRPr lang="en-US" sz="1500" kern="1200" dirty="0"/>
        </a:p>
        <a:p>
          <a:pPr marL="114300" lvl="1" indent="-114300" algn="l" defTabSz="622300">
            <a:lnSpc>
              <a:spcPct val="90000"/>
            </a:lnSpc>
            <a:spcBef>
              <a:spcPct val="0"/>
            </a:spcBef>
            <a:spcAft>
              <a:spcPct val="15000"/>
            </a:spcAft>
            <a:buChar char="•"/>
          </a:pPr>
          <a:r>
            <a:rPr lang="en-US" sz="1400" kern="1200" dirty="0"/>
            <a:t> </a:t>
          </a:r>
          <a:r>
            <a:rPr lang="en-US" sz="1500" kern="1200" dirty="0"/>
            <a:t>2 days after admission anticoagulant therapy was re-started with warfarin per neurosurgery who wanted slow initiation </a:t>
          </a:r>
        </a:p>
        <a:p>
          <a:pPr marL="228600" lvl="2" indent="-114300" algn="l" defTabSz="622300">
            <a:lnSpc>
              <a:spcPct val="90000"/>
            </a:lnSpc>
            <a:spcBef>
              <a:spcPct val="0"/>
            </a:spcBef>
            <a:spcAft>
              <a:spcPct val="15000"/>
            </a:spcAft>
            <a:buFont typeface="Courier New" panose="02070309020205020404" pitchFamily="49" charset="0"/>
            <a:buChar char="o"/>
          </a:pPr>
          <a:r>
            <a:rPr lang="en-US" sz="1400" kern="1200" dirty="0"/>
            <a:t> INR of 1.1</a:t>
          </a:r>
        </a:p>
        <a:p>
          <a:pPr marL="228600" lvl="2" indent="-114300" algn="l" defTabSz="622300">
            <a:lnSpc>
              <a:spcPct val="90000"/>
            </a:lnSpc>
            <a:spcBef>
              <a:spcPct val="0"/>
            </a:spcBef>
            <a:spcAft>
              <a:spcPct val="15000"/>
            </a:spcAft>
            <a:buFont typeface="Courier New" panose="02070309020205020404" pitchFamily="49" charset="0"/>
            <a:buChar char="o"/>
          </a:pPr>
          <a:r>
            <a:rPr lang="en-US" sz="1400" kern="1200" dirty="0"/>
            <a:t> Initiate warfarin 5 mg x1 and PT / INR for tomorrow</a:t>
          </a:r>
        </a:p>
        <a:p>
          <a:pPr marL="228600" lvl="2" indent="-114300" algn="l" defTabSz="622300">
            <a:lnSpc>
              <a:spcPct val="90000"/>
            </a:lnSpc>
            <a:spcBef>
              <a:spcPct val="0"/>
            </a:spcBef>
            <a:spcAft>
              <a:spcPct val="15000"/>
            </a:spcAft>
            <a:buFont typeface="Courier New" panose="02070309020205020404" pitchFamily="49" charset="0"/>
            <a:buChar char="o"/>
          </a:pPr>
          <a:r>
            <a:rPr lang="en-US" sz="1400" kern="1200" dirty="0"/>
            <a:t> INR goal of 2.5 – 3.5 due to mechanical aortic valve with several risk factors </a:t>
          </a:r>
        </a:p>
        <a:p>
          <a:pPr marL="114300" lvl="1" indent="-114300" algn="l" defTabSz="666750">
            <a:lnSpc>
              <a:spcPct val="90000"/>
            </a:lnSpc>
            <a:spcBef>
              <a:spcPct val="0"/>
            </a:spcBef>
            <a:spcAft>
              <a:spcPct val="15000"/>
            </a:spcAft>
            <a:buFont typeface="Courier New" panose="02070309020205020404" pitchFamily="49" charset="0"/>
            <a:buChar char="o"/>
          </a:pPr>
          <a:endParaRPr lang="en-US" sz="1500" kern="1200" dirty="0"/>
        </a:p>
      </dsp:txBody>
      <dsp:txXfrm>
        <a:off x="242765" y="0"/>
        <a:ext cx="3980493" cy="2506564"/>
      </dsp:txXfrm>
    </dsp:sp>
    <dsp:sp modelId="{BECB1D9A-C3F8-4397-8BE6-A6766B7DA4C9}">
      <dsp:nvSpPr>
        <dsp:cNvPr id="0" name=""/>
        <dsp:cNvSpPr/>
      </dsp:nvSpPr>
      <dsp:spPr>
        <a:xfrm>
          <a:off x="6413481" y="1879178"/>
          <a:ext cx="242989" cy="1506825"/>
        </a:xfrm>
        <a:custGeom>
          <a:avLst/>
          <a:gdLst/>
          <a:ahLst/>
          <a:cxnLst/>
          <a:rect l="0" t="0" r="0" b="0"/>
          <a:pathLst>
            <a:path>
              <a:moveTo>
                <a:pt x="242989" y="0"/>
              </a:moveTo>
              <a:lnTo>
                <a:pt x="242989" y="770512"/>
              </a:lnTo>
              <a:lnTo>
                <a:pt x="0" y="770512"/>
              </a:lnTo>
              <a:lnTo>
                <a:pt x="0" y="1506825"/>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6496063" y="2628009"/>
        <a:ext cx="77825" cy="9164"/>
      </dsp:txXfrm>
    </dsp:sp>
    <dsp:sp modelId="{9E4CD0C7-DCB8-4346-8698-9A7BFA1F03C4}">
      <dsp:nvSpPr>
        <dsp:cNvPr id="0" name=""/>
        <dsp:cNvSpPr/>
      </dsp:nvSpPr>
      <dsp:spPr>
        <a:xfrm>
          <a:off x="4909212" y="4"/>
          <a:ext cx="3494515" cy="188097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8" tIns="204737" rIns="195048" bIns="204737" numCol="1" spcCol="1270" anchor="t" anchorCtr="0">
          <a:noAutofit/>
        </a:bodyPr>
        <a:lstStyle/>
        <a:p>
          <a:pPr marL="0" lvl="0" indent="0" algn="l" defTabSz="666750">
            <a:lnSpc>
              <a:spcPct val="90000"/>
            </a:lnSpc>
            <a:spcBef>
              <a:spcPct val="0"/>
            </a:spcBef>
            <a:spcAft>
              <a:spcPct val="35000"/>
            </a:spcAft>
            <a:buNone/>
          </a:pPr>
          <a:r>
            <a:rPr lang="en-US" sz="1500" b="1" kern="1200" dirty="0"/>
            <a:t>3/20: </a:t>
          </a:r>
          <a:endParaRPr lang="en-US" sz="1500" kern="1200" dirty="0"/>
        </a:p>
        <a:p>
          <a:pPr marL="171450" lvl="1" indent="-171450" algn="l" defTabSz="711200">
            <a:lnSpc>
              <a:spcPct val="90000"/>
            </a:lnSpc>
            <a:spcBef>
              <a:spcPct val="0"/>
            </a:spcBef>
            <a:spcAft>
              <a:spcPct val="15000"/>
            </a:spcAft>
            <a:buChar char="•"/>
          </a:pPr>
          <a:r>
            <a:rPr lang="en-US" sz="1600" kern="1200" dirty="0"/>
            <a:t>INR of 1.3 this AM</a:t>
          </a:r>
        </a:p>
        <a:p>
          <a:pPr marL="171450" lvl="1" indent="-171450" algn="l" defTabSz="711200">
            <a:lnSpc>
              <a:spcPct val="90000"/>
            </a:lnSpc>
            <a:spcBef>
              <a:spcPct val="0"/>
            </a:spcBef>
            <a:spcAft>
              <a:spcPct val="15000"/>
            </a:spcAft>
            <a:buChar char="•"/>
          </a:pPr>
          <a:r>
            <a:rPr lang="en-US" sz="1600" kern="1200" dirty="0"/>
            <a:t>Bridging with </a:t>
          </a:r>
          <a:r>
            <a:rPr lang="en-US" sz="1600" kern="1200" dirty="0" err="1"/>
            <a:t>Lovenox</a:t>
          </a:r>
          <a:r>
            <a:rPr lang="en-US" sz="1600" kern="1200" dirty="0"/>
            <a:t> (1 mg/kg daily due to AKI) = 60 mg daily</a:t>
          </a:r>
        </a:p>
        <a:p>
          <a:pPr marL="171450" lvl="1" indent="-171450" algn="l" defTabSz="711200">
            <a:lnSpc>
              <a:spcPct val="90000"/>
            </a:lnSpc>
            <a:spcBef>
              <a:spcPct val="0"/>
            </a:spcBef>
            <a:spcAft>
              <a:spcPct val="15000"/>
            </a:spcAft>
            <a:buChar char="•"/>
          </a:pPr>
          <a:r>
            <a:rPr lang="en-US" sz="1600" kern="1200" dirty="0"/>
            <a:t>Initiate warfarin 5 mg x1 and PT / INR for tomorrow </a:t>
          </a:r>
        </a:p>
      </dsp:txBody>
      <dsp:txXfrm>
        <a:off x="4909212" y="4"/>
        <a:ext cx="3494515" cy="1880974"/>
      </dsp:txXfrm>
    </dsp:sp>
    <dsp:sp modelId="{1BB6E12C-162C-4A81-A5D6-7B838B677912}">
      <dsp:nvSpPr>
        <dsp:cNvPr id="0" name=""/>
        <dsp:cNvSpPr/>
      </dsp:nvSpPr>
      <dsp:spPr>
        <a:xfrm>
          <a:off x="4423234" y="3418404"/>
          <a:ext cx="3980493" cy="240773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8" tIns="204737" rIns="195048" bIns="204737" numCol="1" spcCol="1270" anchor="t" anchorCtr="0">
          <a:noAutofit/>
        </a:bodyPr>
        <a:lstStyle/>
        <a:p>
          <a:pPr marL="0" lvl="0" indent="0" algn="l" defTabSz="711200">
            <a:lnSpc>
              <a:spcPct val="90000"/>
            </a:lnSpc>
            <a:spcBef>
              <a:spcPct val="0"/>
            </a:spcBef>
            <a:spcAft>
              <a:spcPct val="35000"/>
            </a:spcAft>
            <a:buNone/>
          </a:pPr>
          <a:r>
            <a:rPr lang="en-US" sz="1600" b="1" kern="1200" dirty="0"/>
            <a:t>3/22</a:t>
          </a:r>
          <a:r>
            <a:rPr lang="en-US" sz="1500" b="1" kern="1200" dirty="0"/>
            <a:t>: </a:t>
          </a:r>
          <a:endParaRPr lang="en-US" sz="1500" kern="1200" dirty="0"/>
        </a:p>
        <a:p>
          <a:pPr marL="114300" lvl="1" indent="-114300" algn="l" defTabSz="666750">
            <a:lnSpc>
              <a:spcPct val="90000"/>
            </a:lnSpc>
            <a:spcBef>
              <a:spcPct val="0"/>
            </a:spcBef>
            <a:spcAft>
              <a:spcPct val="15000"/>
            </a:spcAft>
            <a:buChar char="•"/>
          </a:pPr>
          <a:r>
            <a:rPr lang="en-US" sz="1500" kern="1200" dirty="0"/>
            <a:t> Repeat CT head: stable size of evolving subdural hemorrhage</a:t>
          </a:r>
        </a:p>
        <a:p>
          <a:pPr marL="114300" lvl="1" indent="-114300" algn="l" defTabSz="666750">
            <a:lnSpc>
              <a:spcPct val="90000"/>
            </a:lnSpc>
            <a:spcBef>
              <a:spcPct val="0"/>
            </a:spcBef>
            <a:spcAft>
              <a:spcPct val="15000"/>
            </a:spcAft>
            <a:buChar char="•"/>
          </a:pPr>
          <a:r>
            <a:rPr lang="en-US" sz="1500" kern="1200" dirty="0"/>
            <a:t> INR 2.1 - likely not therapeutic given MOA for initial factor 7 inhibition and delayed 2 and 10 inhibition</a:t>
          </a:r>
        </a:p>
        <a:p>
          <a:pPr marL="114300" lvl="1" indent="-114300" algn="l" defTabSz="666750">
            <a:lnSpc>
              <a:spcPct val="90000"/>
            </a:lnSpc>
            <a:spcBef>
              <a:spcPct val="0"/>
            </a:spcBef>
            <a:spcAft>
              <a:spcPct val="15000"/>
            </a:spcAft>
            <a:buChar char="•"/>
          </a:pPr>
          <a:r>
            <a:rPr lang="en-US" sz="1500" kern="1200" dirty="0"/>
            <a:t> Discontinue </a:t>
          </a:r>
          <a:r>
            <a:rPr lang="en-US" sz="1500" kern="1200" dirty="0" err="1"/>
            <a:t>Lovenox</a:t>
          </a:r>
          <a:r>
            <a:rPr lang="en-US" sz="1500" kern="1200" dirty="0"/>
            <a:t> bridging due to worsening SDH overnight </a:t>
          </a:r>
        </a:p>
        <a:p>
          <a:pPr marL="114300" lvl="1" indent="-114300" algn="l" defTabSz="666750">
            <a:lnSpc>
              <a:spcPct val="90000"/>
            </a:lnSpc>
            <a:spcBef>
              <a:spcPct val="0"/>
            </a:spcBef>
            <a:spcAft>
              <a:spcPct val="15000"/>
            </a:spcAft>
            <a:buChar char="•"/>
          </a:pPr>
          <a:r>
            <a:rPr lang="en-US" sz="1500" kern="1200" dirty="0"/>
            <a:t> Continue monotherapy with warfarin</a:t>
          </a:r>
        </a:p>
      </dsp:txBody>
      <dsp:txXfrm>
        <a:off x="4423234" y="3418404"/>
        <a:ext cx="3980493" cy="24077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77D188-0AC8-4C59-BEBA-8A373E345AA3}" type="datetimeFigureOut">
              <a:rPr lang="en-US" smtClean="0"/>
              <a:t>4/6/2024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523DF4-FBD2-4307-8768-12F1A712A163}" type="slidenum">
              <a:rPr lang="en-US" smtClean="0"/>
              <a:t>‹#›</a:t>
            </a:fld>
            <a:endParaRPr lang="en-US"/>
          </a:p>
        </p:txBody>
      </p:sp>
    </p:spTree>
    <p:extLst>
      <p:ext uri="{BB962C8B-B14F-4D97-AF65-F5344CB8AC3E}">
        <p14:creationId xmlns:p14="http://schemas.microsoft.com/office/powerpoint/2010/main" val="21101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1</a:t>
            </a:fld>
            <a:endParaRPr lang="en-US"/>
          </a:p>
        </p:txBody>
      </p:sp>
    </p:spTree>
    <p:extLst>
      <p:ext uri="{BB962C8B-B14F-4D97-AF65-F5344CB8AC3E}">
        <p14:creationId xmlns:p14="http://schemas.microsoft.com/office/powerpoint/2010/main" val="2042134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E2F15-D907-284C-BC55-DCA956006147}" type="slidenum">
              <a:rPr lang="en-US" smtClean="0"/>
              <a:t>2</a:t>
            </a:fld>
            <a:endParaRPr lang="en-US" dirty="0"/>
          </a:p>
        </p:txBody>
      </p:sp>
    </p:spTree>
    <p:extLst>
      <p:ext uri="{BB962C8B-B14F-4D97-AF65-F5344CB8AC3E}">
        <p14:creationId xmlns:p14="http://schemas.microsoft.com/office/powerpoint/2010/main" val="3484982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C D</a:t>
            </a:r>
          </a:p>
        </p:txBody>
      </p:sp>
      <p:sp>
        <p:nvSpPr>
          <p:cNvPr id="4" name="Slide Number Placeholder 3"/>
          <p:cNvSpPr>
            <a:spLocks noGrp="1"/>
          </p:cNvSpPr>
          <p:nvPr>
            <p:ph type="sldNum" sz="quarter" idx="5"/>
          </p:nvPr>
        </p:nvSpPr>
        <p:spPr/>
        <p:txBody>
          <a:bodyPr/>
          <a:lstStyle/>
          <a:p>
            <a:fld id="{446CEFD4-40B7-E541-9F92-5856511077C9}" type="slidenum">
              <a:rPr lang="en-US" smtClean="0"/>
              <a:t>3</a:t>
            </a:fld>
            <a:endParaRPr lang="en-US"/>
          </a:p>
        </p:txBody>
      </p:sp>
    </p:spTree>
    <p:extLst>
      <p:ext uri="{BB962C8B-B14F-4D97-AF65-F5344CB8AC3E}">
        <p14:creationId xmlns:p14="http://schemas.microsoft.com/office/powerpoint/2010/main" val="3521119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32323"/>
                </a:solidFill>
                <a:effectLst/>
                <a:latin typeface="Noto Sans" panose="020B0502040504020204" pitchFamily="34" charset="0"/>
              </a:rPr>
              <a:t>• Hold until INR below upper limit of therapeutic range</a:t>
            </a:r>
          </a:p>
          <a:p>
            <a:pPr algn="l"/>
            <a:r>
              <a:rPr lang="en-US" b="0" i="0" dirty="0">
                <a:solidFill>
                  <a:srgbClr val="232323"/>
                </a:solidFill>
                <a:effectLst/>
                <a:latin typeface="Noto Sans" panose="020B0502040504020204" pitchFamily="34" charset="0"/>
              </a:rPr>
              <a:t>• Decrease weekly maintenance dose by 5% to 20%</a:t>
            </a:r>
          </a:p>
          <a:p>
            <a:pPr algn="l"/>
            <a:r>
              <a:rPr lang="en-US" b="0" i="0" dirty="0">
                <a:solidFill>
                  <a:srgbClr val="232323"/>
                </a:solidFill>
                <a:effectLst/>
                <a:latin typeface="Noto Sans" panose="020B0502040504020204" pitchFamily="34" charset="0"/>
              </a:rPr>
              <a:t>• If patient considered to be at significant risk for bleeding, consider low-dose oral vitamin K</a:t>
            </a:r>
          </a:p>
          <a:p>
            <a:r>
              <a:rPr lang="en-US" dirty="0"/>
              <a:t>ABDE</a:t>
            </a:r>
          </a:p>
        </p:txBody>
      </p:sp>
      <p:sp>
        <p:nvSpPr>
          <p:cNvPr id="4" name="Slide Number Placeholder 3"/>
          <p:cNvSpPr>
            <a:spLocks noGrp="1"/>
          </p:cNvSpPr>
          <p:nvPr>
            <p:ph type="sldNum" sz="quarter" idx="5"/>
          </p:nvPr>
        </p:nvSpPr>
        <p:spPr/>
        <p:txBody>
          <a:bodyPr/>
          <a:lstStyle/>
          <a:p>
            <a:fld id="{446CEFD4-40B7-E541-9F92-5856511077C9}" type="slidenum">
              <a:rPr lang="en-US" smtClean="0"/>
              <a:t>4</a:t>
            </a:fld>
            <a:endParaRPr lang="en-US"/>
          </a:p>
        </p:txBody>
      </p:sp>
    </p:spTree>
    <p:extLst>
      <p:ext uri="{BB962C8B-B14F-4D97-AF65-F5344CB8AC3E}">
        <p14:creationId xmlns:p14="http://schemas.microsoft.com/office/powerpoint/2010/main" val="1030056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factors 2 (half-life 42 to 72 hours), 7 (half-life 4 to 6 hours), 9, and 10 (half-life 27-48 hours) and protein C and 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As a result, warfarin slows down the clotting process, reducing the risk of blood clots forming in conditions such as atrial fibrillation, deep vein thrombosis, and pulmonary embolism.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Answer = B </a:t>
            </a:r>
          </a:p>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5</a:t>
            </a:fld>
            <a:endParaRPr lang="en-US"/>
          </a:p>
        </p:txBody>
      </p:sp>
    </p:spTree>
    <p:extLst>
      <p:ext uri="{BB962C8B-B14F-4D97-AF65-F5344CB8AC3E}">
        <p14:creationId xmlns:p14="http://schemas.microsoft.com/office/powerpoint/2010/main" val="89399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446CEFD4-40B7-E541-9F92-5856511077C9}" type="slidenum">
              <a:rPr lang="en-US" smtClean="0"/>
              <a:t>6</a:t>
            </a:fld>
            <a:endParaRPr lang="en-US"/>
          </a:p>
        </p:txBody>
      </p:sp>
    </p:spTree>
    <p:extLst>
      <p:ext uri="{BB962C8B-B14F-4D97-AF65-F5344CB8AC3E}">
        <p14:creationId xmlns:p14="http://schemas.microsoft.com/office/powerpoint/2010/main" val="990317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27B6C099-62BF-47B8-AE2A-5FE2D2EEE724}" type="slidenum">
              <a:rPr lang="en-US" smtClean="0"/>
              <a:t>7</a:t>
            </a:fld>
            <a:endParaRPr lang="en-US"/>
          </a:p>
        </p:txBody>
      </p:sp>
    </p:spTree>
    <p:extLst>
      <p:ext uri="{BB962C8B-B14F-4D97-AF65-F5344CB8AC3E}">
        <p14:creationId xmlns:p14="http://schemas.microsoft.com/office/powerpoint/2010/main" val="411791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27B6C099-62BF-47B8-AE2A-5FE2D2EEE724}" type="slidenum">
              <a:rPr lang="en-US" smtClean="0"/>
              <a:t>8</a:t>
            </a:fld>
            <a:endParaRPr lang="en-US"/>
          </a:p>
        </p:txBody>
      </p:sp>
    </p:spTree>
    <p:extLst>
      <p:ext uri="{BB962C8B-B14F-4D97-AF65-F5344CB8AC3E}">
        <p14:creationId xmlns:p14="http://schemas.microsoft.com/office/powerpoint/2010/main" val="2309629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43E02AE-8BA3-A146-9A48-B5D5643F0151}" type="slidenum">
              <a:rPr lang="en-US" smtClean="0"/>
              <a:t>9</a:t>
            </a:fld>
            <a:endParaRPr lang="en-US"/>
          </a:p>
        </p:txBody>
      </p:sp>
    </p:spTree>
    <p:extLst>
      <p:ext uri="{BB962C8B-B14F-4D97-AF65-F5344CB8AC3E}">
        <p14:creationId xmlns:p14="http://schemas.microsoft.com/office/powerpoint/2010/main" val="181843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943E02AE-8BA3-A146-9A48-B5D5643F0151}" type="slidenum">
              <a:rPr lang="en-US" smtClean="0"/>
              <a:t>10</a:t>
            </a:fld>
            <a:endParaRPr lang="en-US"/>
          </a:p>
        </p:txBody>
      </p:sp>
    </p:spTree>
    <p:extLst>
      <p:ext uri="{BB962C8B-B14F-4D97-AF65-F5344CB8AC3E}">
        <p14:creationId xmlns:p14="http://schemas.microsoft.com/office/powerpoint/2010/main" val="3677671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943E02AE-8BA3-A146-9A48-B5D5643F0151}" type="slidenum">
              <a:rPr lang="en-US" smtClean="0"/>
              <a:t>11</a:t>
            </a:fld>
            <a:endParaRPr lang="en-US"/>
          </a:p>
        </p:txBody>
      </p:sp>
    </p:spTree>
    <p:extLst>
      <p:ext uri="{BB962C8B-B14F-4D97-AF65-F5344CB8AC3E}">
        <p14:creationId xmlns:p14="http://schemas.microsoft.com/office/powerpoint/2010/main" val="2020930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12</a:t>
            </a:fld>
            <a:endParaRPr lang="en-US"/>
          </a:p>
        </p:txBody>
      </p:sp>
    </p:spTree>
    <p:extLst>
      <p:ext uri="{BB962C8B-B14F-4D97-AF65-F5344CB8AC3E}">
        <p14:creationId xmlns:p14="http://schemas.microsoft.com/office/powerpoint/2010/main" val="4167349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14</a:t>
            </a:fld>
            <a:endParaRPr lang="en-US"/>
          </a:p>
        </p:txBody>
      </p:sp>
    </p:spTree>
    <p:extLst>
      <p:ext uri="{BB962C8B-B14F-4D97-AF65-F5344CB8AC3E}">
        <p14:creationId xmlns:p14="http://schemas.microsoft.com/office/powerpoint/2010/main" val="1529864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35 trauma centers </a:t>
            </a:r>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16</a:t>
            </a:fld>
            <a:endParaRPr lang="en-US"/>
          </a:p>
        </p:txBody>
      </p:sp>
    </p:spTree>
    <p:extLst>
      <p:ext uri="{BB962C8B-B14F-4D97-AF65-F5344CB8AC3E}">
        <p14:creationId xmlns:p14="http://schemas.microsoft.com/office/powerpoint/2010/main" val="1627453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17</a:t>
            </a:fld>
            <a:endParaRPr lang="en-US"/>
          </a:p>
        </p:txBody>
      </p:sp>
    </p:spTree>
    <p:extLst>
      <p:ext uri="{BB962C8B-B14F-4D97-AF65-F5344CB8AC3E}">
        <p14:creationId xmlns:p14="http://schemas.microsoft.com/office/powerpoint/2010/main" val="2879339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21</a:t>
            </a:fld>
            <a:endParaRPr lang="en-US"/>
          </a:p>
        </p:txBody>
      </p:sp>
    </p:spTree>
    <p:extLst>
      <p:ext uri="{BB962C8B-B14F-4D97-AF65-F5344CB8AC3E}">
        <p14:creationId xmlns:p14="http://schemas.microsoft.com/office/powerpoint/2010/main" val="2270467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22</a:t>
            </a:fld>
            <a:endParaRPr lang="en-US"/>
          </a:p>
        </p:txBody>
      </p:sp>
    </p:spTree>
    <p:extLst>
      <p:ext uri="{BB962C8B-B14F-4D97-AF65-F5344CB8AC3E}">
        <p14:creationId xmlns:p14="http://schemas.microsoft.com/office/powerpoint/2010/main" val="1022983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23</a:t>
            </a:fld>
            <a:endParaRPr lang="en-US"/>
          </a:p>
        </p:txBody>
      </p:sp>
    </p:spTree>
    <p:extLst>
      <p:ext uri="{BB962C8B-B14F-4D97-AF65-F5344CB8AC3E}">
        <p14:creationId xmlns:p14="http://schemas.microsoft.com/office/powerpoint/2010/main" val="6748748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27B6C099-62BF-47B8-AE2A-5FE2D2EEE724}" type="slidenum">
              <a:rPr lang="en-US" smtClean="0"/>
              <a:t>24</a:t>
            </a:fld>
            <a:endParaRPr lang="en-US"/>
          </a:p>
        </p:txBody>
      </p:sp>
    </p:spTree>
    <p:extLst>
      <p:ext uri="{BB962C8B-B14F-4D97-AF65-F5344CB8AC3E}">
        <p14:creationId xmlns:p14="http://schemas.microsoft.com/office/powerpoint/2010/main" val="1555740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27B6C099-62BF-47B8-AE2A-5FE2D2EEE724}" type="slidenum">
              <a:rPr lang="en-US" smtClean="0"/>
              <a:t>25</a:t>
            </a:fld>
            <a:endParaRPr lang="en-US"/>
          </a:p>
        </p:txBody>
      </p:sp>
    </p:spTree>
    <p:extLst>
      <p:ext uri="{BB962C8B-B14F-4D97-AF65-F5344CB8AC3E}">
        <p14:creationId xmlns:p14="http://schemas.microsoft.com/office/powerpoint/2010/main" val="4164784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943E02AE-8BA3-A146-9A48-B5D5643F0151}" type="slidenum">
              <a:rPr lang="en-US" smtClean="0"/>
              <a:t>26</a:t>
            </a:fld>
            <a:endParaRPr lang="en-US"/>
          </a:p>
        </p:txBody>
      </p:sp>
    </p:spTree>
    <p:extLst>
      <p:ext uri="{BB962C8B-B14F-4D97-AF65-F5344CB8AC3E}">
        <p14:creationId xmlns:p14="http://schemas.microsoft.com/office/powerpoint/2010/main" val="887894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943E02AE-8BA3-A146-9A48-B5D5643F0151}" type="slidenum">
              <a:rPr lang="en-US" smtClean="0"/>
              <a:t>27</a:t>
            </a:fld>
            <a:endParaRPr lang="en-US"/>
          </a:p>
        </p:txBody>
      </p:sp>
    </p:spTree>
    <p:extLst>
      <p:ext uri="{BB962C8B-B14F-4D97-AF65-F5344CB8AC3E}">
        <p14:creationId xmlns:p14="http://schemas.microsoft.com/office/powerpoint/2010/main" val="19716516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43E02AE-8BA3-A146-9A48-B5D5643F0151}" type="slidenum">
              <a:rPr lang="en-US" smtClean="0"/>
              <a:t>28</a:t>
            </a:fld>
            <a:endParaRPr lang="en-US"/>
          </a:p>
        </p:txBody>
      </p:sp>
    </p:spTree>
    <p:extLst>
      <p:ext uri="{BB962C8B-B14F-4D97-AF65-F5344CB8AC3E}">
        <p14:creationId xmlns:p14="http://schemas.microsoft.com/office/powerpoint/2010/main" val="33341379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*Was getting ready to be discharged and patient was not able to see anything such as her bag that was being given to her and had right gaze palsy. LKW = 45 minutes prior </a:t>
            </a:r>
          </a:p>
          <a:p>
            <a:r>
              <a:rPr lang="en-US" dirty="0">
                <a:latin typeface="Times New Roman" panose="02020603050405020304" pitchFamily="18" charset="0"/>
                <a:cs typeface="Times New Roman" panose="02020603050405020304" pitchFamily="18" charset="0"/>
              </a:rPr>
              <a:t>3/21 – NSX wanted slow initiation of AIS </a:t>
            </a:r>
          </a:p>
          <a:p>
            <a:r>
              <a:rPr lang="en-US" dirty="0">
                <a:latin typeface="Times New Roman" panose="02020603050405020304" pitchFamily="18" charset="0"/>
                <a:cs typeface="Times New Roman" panose="02020603050405020304" pitchFamily="18" charset="0"/>
              </a:rPr>
              <a:t>Started Neo for AIS, and fluids, bleed got worse </a:t>
            </a:r>
            <a:r>
              <a:rPr lang="en-US" dirty="0" err="1">
                <a:latin typeface="Times New Roman" panose="02020603050405020304" pitchFamily="18" charset="0"/>
                <a:cs typeface="Times New Roman" panose="02020603050405020304" pitchFamily="18" charset="0"/>
              </a:rPr>
              <a:t>cuz</a:t>
            </a:r>
            <a:r>
              <a:rPr lang="en-US" dirty="0">
                <a:latin typeface="Times New Roman" panose="02020603050405020304" pitchFamily="18" charset="0"/>
                <a:cs typeface="Times New Roman" panose="02020603050405020304" pitchFamily="18" charset="0"/>
              </a:rPr>
              <a:t> we were driving the BP up </a:t>
            </a:r>
          </a:p>
          <a:p>
            <a:r>
              <a:rPr lang="en-US" dirty="0">
                <a:latin typeface="Times New Roman" panose="02020603050405020304" pitchFamily="18" charset="0"/>
                <a:cs typeface="Times New Roman" panose="02020603050405020304" pitchFamily="18" charset="0"/>
              </a:rPr>
              <a:t>Hemodynamic parameters got worse</a:t>
            </a:r>
          </a:p>
          <a:p>
            <a:r>
              <a:rPr lang="en-US" dirty="0">
                <a:latin typeface="Times New Roman" panose="02020603050405020304" pitchFamily="18" charset="0"/>
                <a:cs typeface="Times New Roman" panose="02020603050405020304" pitchFamily="18" charset="0"/>
              </a:rPr>
              <a:t>Fell = brain bleed= reversed = embolic stroke= likely from her valve not being properly ac = AIS = BP parameters changed = permissive HTN = started fluid and neo to drive = bleed got worse </a:t>
            </a:r>
          </a:p>
          <a:p>
            <a:r>
              <a:rPr lang="en-US" dirty="0">
                <a:latin typeface="Times New Roman" panose="02020603050405020304" pitchFamily="18" charset="0"/>
                <a:cs typeface="Times New Roman" panose="02020603050405020304" pitchFamily="18" charset="0"/>
              </a:rPr>
              <a:t>3/19 – waited too long to re-start the ac </a:t>
            </a:r>
          </a:p>
          <a:p>
            <a:r>
              <a:rPr lang="en-US" dirty="0">
                <a:latin typeface="Times New Roman" panose="02020603050405020304" pitchFamily="18" charset="0"/>
                <a:cs typeface="Times New Roman" panose="02020603050405020304" pitchFamily="18" charset="0"/>
              </a:rPr>
              <a:t>MRS 4 on d/c </a:t>
            </a:r>
          </a:p>
        </p:txBody>
      </p:sp>
      <p:sp>
        <p:nvSpPr>
          <p:cNvPr id="4" name="Slide Number Placeholder 3"/>
          <p:cNvSpPr>
            <a:spLocks noGrp="1"/>
          </p:cNvSpPr>
          <p:nvPr>
            <p:ph type="sldNum" sz="quarter" idx="5"/>
          </p:nvPr>
        </p:nvSpPr>
        <p:spPr/>
        <p:txBody>
          <a:bodyPr/>
          <a:lstStyle/>
          <a:p>
            <a:fld id="{943E02AE-8BA3-A146-9A48-B5D5643F0151}" type="slidenum">
              <a:rPr lang="en-US" smtClean="0"/>
              <a:t>29</a:t>
            </a:fld>
            <a:endParaRPr lang="en-US"/>
          </a:p>
        </p:txBody>
      </p:sp>
    </p:spTree>
    <p:extLst>
      <p:ext uri="{BB962C8B-B14F-4D97-AF65-F5344CB8AC3E}">
        <p14:creationId xmlns:p14="http://schemas.microsoft.com/office/powerpoint/2010/main" val="1086400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4"/>
                </a:solidFill>
                <a:effectLst/>
                <a:latin typeface="Google Sans"/>
              </a:rPr>
              <a:t>- It is used on admission </a:t>
            </a:r>
            <a:r>
              <a:rPr lang="en-US" b="0" i="0" dirty="0">
                <a:solidFill>
                  <a:srgbClr val="040C28"/>
                </a:solidFill>
                <a:effectLst/>
                <a:latin typeface="Google Sans"/>
              </a:rPr>
              <a:t>to determine patient eligibility for thrombolytic therapy, throughout the acute hospital stay, and at 3 months to assess neurologic recovery</a:t>
            </a:r>
            <a:r>
              <a:rPr lang="en-US" b="0" i="0" dirty="0">
                <a:solidFill>
                  <a:srgbClr val="202124"/>
                </a:solidFill>
                <a:effectLst/>
                <a:latin typeface="Google Sans"/>
              </a:rPr>
              <a:t>. The NIH stroke scale scores correlates with initial infarct volume, cerebral perfusion, and functional outcome.</a:t>
            </a:r>
          </a:p>
          <a:p>
            <a:r>
              <a:rPr lang="en-US" b="0" i="0" dirty="0">
                <a:solidFill>
                  <a:srgbClr val="4D5156"/>
                </a:solidFill>
                <a:effectLst/>
                <a:latin typeface="Google Sans"/>
              </a:rPr>
              <a:t>- Studies have shown that mild stroke patients with National Institutes of Health Stroke Scale (NIHSS) score </a:t>
            </a:r>
            <a:r>
              <a:rPr lang="en-US" b="0" i="0" dirty="0">
                <a:solidFill>
                  <a:srgbClr val="040C28"/>
                </a:solidFill>
                <a:effectLst/>
                <a:latin typeface="Google Sans"/>
              </a:rPr>
              <a:t>3–5 but not 0–2 may benefit from the intravenous thrombolysis when compared with antiplatelet therapy</a:t>
            </a:r>
            <a:endParaRPr lang="en-US" dirty="0"/>
          </a:p>
        </p:txBody>
      </p:sp>
      <p:sp>
        <p:nvSpPr>
          <p:cNvPr id="4" name="Slide Number Placeholder 3"/>
          <p:cNvSpPr>
            <a:spLocks noGrp="1"/>
          </p:cNvSpPr>
          <p:nvPr>
            <p:ph type="sldNum" sz="quarter" idx="5"/>
          </p:nvPr>
        </p:nvSpPr>
        <p:spPr/>
        <p:txBody>
          <a:bodyPr/>
          <a:lstStyle/>
          <a:p>
            <a:fld id="{871CC4B9-3FF8-F24C-BAC5-4C3D309DBEC4}" type="slidenum">
              <a:rPr lang="en-US" smtClean="0"/>
              <a:t>30</a:t>
            </a:fld>
            <a:endParaRPr lang="en-US"/>
          </a:p>
        </p:txBody>
      </p:sp>
    </p:spTree>
    <p:extLst>
      <p:ext uri="{BB962C8B-B14F-4D97-AF65-F5344CB8AC3E}">
        <p14:creationId xmlns:p14="http://schemas.microsoft.com/office/powerpoint/2010/main" val="2316188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 previous thromboembolism, L ventricular dysfunction </a:t>
            </a:r>
          </a:p>
          <a:p>
            <a:r>
              <a:rPr lang="en-US" dirty="0"/>
              <a:t>Patient had #2</a:t>
            </a:r>
          </a:p>
        </p:txBody>
      </p:sp>
      <p:sp>
        <p:nvSpPr>
          <p:cNvPr id="4" name="Slide Number Placeholder 3"/>
          <p:cNvSpPr>
            <a:spLocks noGrp="1"/>
          </p:cNvSpPr>
          <p:nvPr>
            <p:ph type="sldNum" sz="quarter" idx="5"/>
          </p:nvPr>
        </p:nvSpPr>
        <p:spPr/>
        <p:txBody>
          <a:bodyPr/>
          <a:lstStyle/>
          <a:p>
            <a:fld id="{E0523DF4-FBD2-4307-8768-12F1A712A163}" type="slidenum">
              <a:rPr lang="en-US" smtClean="0"/>
              <a:t>31</a:t>
            </a:fld>
            <a:endParaRPr lang="en-US"/>
          </a:p>
        </p:txBody>
      </p:sp>
    </p:spTree>
    <p:extLst>
      <p:ext uri="{BB962C8B-B14F-4D97-AF65-F5344CB8AC3E}">
        <p14:creationId xmlns:p14="http://schemas.microsoft.com/office/powerpoint/2010/main" val="3343197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6FB65-9E84-3147-A80D-1E53BB132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2F080-B690-EAE5-D976-BDE8B0464D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B39B1-5EF4-6BDB-3FC2-C50E48CB0362}"/>
              </a:ext>
            </a:extLst>
          </p:cNvPr>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2DE78DB-7FCA-A5B5-CC01-78D896A078DC}"/>
              </a:ext>
            </a:extLst>
          </p:cNvPr>
          <p:cNvSpPr>
            <a:spLocks noGrp="1"/>
          </p:cNvSpPr>
          <p:nvPr>
            <p:ph type="sldNum" sz="quarter" idx="5"/>
          </p:nvPr>
        </p:nvSpPr>
        <p:spPr/>
        <p:txBody>
          <a:bodyPr/>
          <a:lstStyle/>
          <a:p>
            <a:fld id="{943E02AE-8BA3-A146-9A48-B5D5643F0151}" type="slidenum">
              <a:rPr lang="en-US" smtClean="0"/>
              <a:t>33</a:t>
            </a:fld>
            <a:endParaRPr lang="en-US"/>
          </a:p>
        </p:txBody>
      </p:sp>
    </p:spTree>
    <p:extLst>
      <p:ext uri="{BB962C8B-B14F-4D97-AF65-F5344CB8AC3E}">
        <p14:creationId xmlns:p14="http://schemas.microsoft.com/office/powerpoint/2010/main" val="1411634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E3050-536D-38D5-85F4-33C1927FE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FC38F-7EB3-C46A-D005-F32BC8DB87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95673-ACFF-0090-25C0-9DDF9699F129}"/>
              </a:ext>
            </a:extLst>
          </p:cNvPr>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132E97A-F114-58B8-7901-3C6E280AA5D0}"/>
              </a:ext>
            </a:extLst>
          </p:cNvPr>
          <p:cNvSpPr>
            <a:spLocks noGrp="1"/>
          </p:cNvSpPr>
          <p:nvPr>
            <p:ph type="sldNum" sz="quarter" idx="5"/>
          </p:nvPr>
        </p:nvSpPr>
        <p:spPr/>
        <p:txBody>
          <a:bodyPr/>
          <a:lstStyle/>
          <a:p>
            <a:fld id="{943E02AE-8BA3-A146-9A48-B5D5643F0151}" type="slidenum">
              <a:rPr lang="en-US" smtClean="0"/>
              <a:t>34</a:t>
            </a:fld>
            <a:endParaRPr lang="en-US"/>
          </a:p>
        </p:txBody>
      </p:sp>
    </p:spTree>
    <p:extLst>
      <p:ext uri="{BB962C8B-B14F-4D97-AF65-F5344CB8AC3E}">
        <p14:creationId xmlns:p14="http://schemas.microsoft.com/office/powerpoint/2010/main" val="1848784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B8F1-5FD4-ABE8-1F84-20618CE1F8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52622-FA1F-4F6B-21ED-7A739F517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5CF9C-71D0-2604-2336-74A158D5385E}"/>
              </a:ext>
            </a:extLst>
          </p:cNvPr>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Thinking if I need to add more bullet points to this slide </a:t>
            </a:r>
          </a:p>
        </p:txBody>
      </p:sp>
      <p:sp>
        <p:nvSpPr>
          <p:cNvPr id="4" name="Slide Number Placeholder 3">
            <a:extLst>
              <a:ext uri="{FF2B5EF4-FFF2-40B4-BE49-F238E27FC236}">
                <a16:creationId xmlns:a16="http://schemas.microsoft.com/office/drawing/2014/main" id="{F7174EAD-8B85-CC66-8177-3ED0912B7DF7}"/>
              </a:ext>
            </a:extLst>
          </p:cNvPr>
          <p:cNvSpPr>
            <a:spLocks noGrp="1"/>
          </p:cNvSpPr>
          <p:nvPr>
            <p:ph type="sldNum" sz="quarter" idx="5"/>
          </p:nvPr>
        </p:nvSpPr>
        <p:spPr/>
        <p:txBody>
          <a:bodyPr/>
          <a:lstStyle/>
          <a:p>
            <a:fld id="{943E02AE-8BA3-A146-9A48-B5D5643F0151}" type="slidenum">
              <a:rPr lang="en-US" smtClean="0"/>
              <a:t>35</a:t>
            </a:fld>
            <a:endParaRPr lang="en-US"/>
          </a:p>
        </p:txBody>
      </p:sp>
    </p:spTree>
    <p:extLst>
      <p:ext uri="{BB962C8B-B14F-4D97-AF65-F5344CB8AC3E}">
        <p14:creationId xmlns:p14="http://schemas.microsoft.com/office/powerpoint/2010/main" val="27245273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C D</a:t>
            </a:r>
          </a:p>
        </p:txBody>
      </p:sp>
      <p:sp>
        <p:nvSpPr>
          <p:cNvPr id="4" name="Slide Number Placeholder 3"/>
          <p:cNvSpPr>
            <a:spLocks noGrp="1"/>
          </p:cNvSpPr>
          <p:nvPr>
            <p:ph type="sldNum" sz="quarter" idx="5"/>
          </p:nvPr>
        </p:nvSpPr>
        <p:spPr/>
        <p:txBody>
          <a:bodyPr/>
          <a:lstStyle/>
          <a:p>
            <a:fld id="{446CEFD4-40B7-E541-9F92-5856511077C9}" type="slidenum">
              <a:rPr lang="en-US" smtClean="0"/>
              <a:t>36</a:t>
            </a:fld>
            <a:endParaRPr lang="en-US"/>
          </a:p>
        </p:txBody>
      </p:sp>
    </p:spTree>
    <p:extLst>
      <p:ext uri="{BB962C8B-B14F-4D97-AF65-F5344CB8AC3E}">
        <p14:creationId xmlns:p14="http://schemas.microsoft.com/office/powerpoint/2010/main" val="23721022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C D</a:t>
            </a:r>
          </a:p>
        </p:txBody>
      </p:sp>
      <p:sp>
        <p:nvSpPr>
          <p:cNvPr id="4" name="Slide Number Placeholder 3"/>
          <p:cNvSpPr>
            <a:spLocks noGrp="1"/>
          </p:cNvSpPr>
          <p:nvPr>
            <p:ph type="sldNum" sz="quarter" idx="5"/>
          </p:nvPr>
        </p:nvSpPr>
        <p:spPr/>
        <p:txBody>
          <a:bodyPr/>
          <a:lstStyle/>
          <a:p>
            <a:fld id="{446CEFD4-40B7-E541-9F92-5856511077C9}" type="slidenum">
              <a:rPr lang="en-US" smtClean="0"/>
              <a:t>37</a:t>
            </a:fld>
            <a:endParaRPr lang="en-US"/>
          </a:p>
        </p:txBody>
      </p:sp>
    </p:spTree>
    <p:extLst>
      <p:ext uri="{BB962C8B-B14F-4D97-AF65-F5344CB8AC3E}">
        <p14:creationId xmlns:p14="http://schemas.microsoft.com/office/powerpoint/2010/main" val="15833361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32323"/>
                </a:solidFill>
                <a:effectLst/>
                <a:latin typeface="Noto Sans" panose="020B0502040504020204" pitchFamily="34" charset="0"/>
              </a:rPr>
              <a:t>• Hold until INR below upper limit of therapeutic range</a:t>
            </a:r>
          </a:p>
          <a:p>
            <a:pPr algn="l"/>
            <a:r>
              <a:rPr lang="en-US" b="0" i="0" dirty="0">
                <a:solidFill>
                  <a:srgbClr val="232323"/>
                </a:solidFill>
                <a:effectLst/>
                <a:latin typeface="Noto Sans" panose="020B0502040504020204" pitchFamily="34" charset="0"/>
              </a:rPr>
              <a:t>• Decrease weekly maintenance dose by 5% to 20%</a:t>
            </a:r>
          </a:p>
          <a:p>
            <a:pPr algn="l"/>
            <a:r>
              <a:rPr lang="en-US" b="0" i="0" dirty="0">
                <a:solidFill>
                  <a:srgbClr val="232323"/>
                </a:solidFill>
                <a:effectLst/>
                <a:latin typeface="Noto Sans" panose="020B0502040504020204" pitchFamily="34" charset="0"/>
              </a:rPr>
              <a:t>• If patient considered to be at significant risk for bleeding, consider low-dose oral vitamin K</a:t>
            </a:r>
          </a:p>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38</a:t>
            </a:fld>
            <a:endParaRPr lang="en-US"/>
          </a:p>
        </p:txBody>
      </p:sp>
    </p:spTree>
    <p:extLst>
      <p:ext uri="{BB962C8B-B14F-4D97-AF65-F5344CB8AC3E}">
        <p14:creationId xmlns:p14="http://schemas.microsoft.com/office/powerpoint/2010/main" val="14299651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32323"/>
                </a:solidFill>
                <a:effectLst/>
                <a:latin typeface="Noto Sans" panose="020B0502040504020204" pitchFamily="34" charset="0"/>
              </a:rPr>
              <a:t>• Hold until INR below upper limit of therapeutic range</a:t>
            </a:r>
          </a:p>
          <a:p>
            <a:pPr algn="l"/>
            <a:r>
              <a:rPr lang="en-US" b="0" i="0" dirty="0">
                <a:solidFill>
                  <a:srgbClr val="232323"/>
                </a:solidFill>
                <a:effectLst/>
                <a:latin typeface="Noto Sans" panose="020B0502040504020204" pitchFamily="34" charset="0"/>
              </a:rPr>
              <a:t>• Decrease weekly maintenance dose by 5% to 20%</a:t>
            </a:r>
          </a:p>
          <a:p>
            <a:pPr algn="l"/>
            <a:r>
              <a:rPr lang="en-US" b="0" i="0" dirty="0">
                <a:solidFill>
                  <a:srgbClr val="232323"/>
                </a:solidFill>
                <a:effectLst/>
                <a:latin typeface="Noto Sans" panose="020B0502040504020204" pitchFamily="34" charset="0"/>
              </a:rPr>
              <a:t>• If patient considered to be at significant risk for bleeding, consider low-dose oral vitamin K</a:t>
            </a:r>
          </a:p>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39</a:t>
            </a:fld>
            <a:endParaRPr lang="en-US"/>
          </a:p>
        </p:txBody>
      </p:sp>
    </p:spTree>
    <p:extLst>
      <p:ext uri="{BB962C8B-B14F-4D97-AF65-F5344CB8AC3E}">
        <p14:creationId xmlns:p14="http://schemas.microsoft.com/office/powerpoint/2010/main" val="20206476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factors 2 (half-life 42 to 72 hours), 7 (half-life 4 to 6 hours), 9, and 10 (half-life 27-48 hours) and protein C and 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As a result, warfarin slows down the clotting process, reducing the risk of blood clots forming in conditions such as atrial fibrillation, deep vein thrombosis, and pulmonary embolism.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Answer = B </a:t>
            </a:r>
          </a:p>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40</a:t>
            </a:fld>
            <a:endParaRPr lang="en-US"/>
          </a:p>
        </p:txBody>
      </p:sp>
    </p:spTree>
    <p:extLst>
      <p:ext uri="{BB962C8B-B14F-4D97-AF65-F5344CB8AC3E}">
        <p14:creationId xmlns:p14="http://schemas.microsoft.com/office/powerpoint/2010/main" val="21024144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factors 2 (half-life 42 to 72 hours), 7 (half-life 4 to 6 hours), 9, and 10 (half-life 27-48 hours) and protein C and 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As a result, warfarin slows down the clotting process, reducing the risk of blood clots forming in conditions such as atrial fibrillation, deep vein thrombosis, and pulmonary embolism.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Answer = B </a:t>
            </a:r>
          </a:p>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41</a:t>
            </a:fld>
            <a:endParaRPr lang="en-US"/>
          </a:p>
        </p:txBody>
      </p:sp>
    </p:spTree>
    <p:extLst>
      <p:ext uri="{BB962C8B-B14F-4D97-AF65-F5344CB8AC3E}">
        <p14:creationId xmlns:p14="http://schemas.microsoft.com/office/powerpoint/2010/main" val="34425143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446CEFD4-40B7-E541-9F92-5856511077C9}" type="slidenum">
              <a:rPr lang="en-US" smtClean="0"/>
              <a:t>42</a:t>
            </a:fld>
            <a:endParaRPr lang="en-US"/>
          </a:p>
        </p:txBody>
      </p:sp>
    </p:spTree>
    <p:extLst>
      <p:ext uri="{BB962C8B-B14F-4D97-AF65-F5344CB8AC3E}">
        <p14:creationId xmlns:p14="http://schemas.microsoft.com/office/powerpoint/2010/main" val="36829536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446CEFD4-40B7-E541-9F92-5856511077C9}" type="slidenum">
              <a:rPr lang="en-US" smtClean="0"/>
              <a:t>43</a:t>
            </a:fld>
            <a:endParaRPr lang="en-US"/>
          </a:p>
        </p:txBody>
      </p:sp>
    </p:spTree>
    <p:extLst>
      <p:ext uri="{BB962C8B-B14F-4D97-AF65-F5344CB8AC3E}">
        <p14:creationId xmlns:p14="http://schemas.microsoft.com/office/powerpoint/2010/main" val="11940495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523DF4-FBD2-4307-8768-12F1A712A163}" type="slidenum">
              <a:rPr lang="en-US" smtClean="0"/>
              <a:t>44</a:t>
            </a:fld>
            <a:endParaRPr lang="en-US"/>
          </a:p>
        </p:txBody>
      </p:sp>
    </p:spTree>
    <p:extLst>
      <p:ext uri="{BB962C8B-B14F-4D97-AF65-F5344CB8AC3E}">
        <p14:creationId xmlns:p14="http://schemas.microsoft.com/office/powerpoint/2010/main" val="17352746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45</a:t>
            </a:fld>
            <a:endParaRPr lang="en-US"/>
          </a:p>
        </p:txBody>
      </p:sp>
    </p:spTree>
    <p:extLst>
      <p:ext uri="{BB962C8B-B14F-4D97-AF65-F5344CB8AC3E}">
        <p14:creationId xmlns:p14="http://schemas.microsoft.com/office/powerpoint/2010/main" val="2647609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6CEFD4-40B7-E541-9F92-5856511077C9}" type="slidenum">
              <a:rPr lang="en-US" smtClean="0"/>
              <a:t>46</a:t>
            </a:fld>
            <a:endParaRPr lang="en-US"/>
          </a:p>
        </p:txBody>
      </p:sp>
    </p:spTree>
    <p:extLst>
      <p:ext uri="{BB962C8B-B14F-4D97-AF65-F5344CB8AC3E}">
        <p14:creationId xmlns:p14="http://schemas.microsoft.com/office/powerpoint/2010/main" val="122326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7799-91FD-692D-C392-8395E52910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483946-391E-15B8-41F3-754DB402C0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E6FD6C-EDC2-6239-F3DA-9F733AF41E6A}"/>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5" name="Footer Placeholder 4">
            <a:extLst>
              <a:ext uri="{FF2B5EF4-FFF2-40B4-BE49-F238E27FC236}">
                <a16:creationId xmlns:a16="http://schemas.microsoft.com/office/drawing/2014/main" id="{9B606EAA-9DD3-7BD4-7371-E20D246467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490046-919D-4041-0A61-98A189EE93EE}"/>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2704964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54407-07FA-2DB8-24E3-9D0223893F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85D1E6-8D84-01E9-CECB-C499B7105A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924468-996D-9FB1-FFA5-7BAB33CC0C51}"/>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5" name="Footer Placeholder 4">
            <a:extLst>
              <a:ext uri="{FF2B5EF4-FFF2-40B4-BE49-F238E27FC236}">
                <a16:creationId xmlns:a16="http://schemas.microsoft.com/office/drawing/2014/main" id="{D77E1F2A-72ED-9E35-E163-B32BA1DA0E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D4634B-569A-B15B-D5D5-C6FC3FCFD0E7}"/>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1255812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F124F-913D-FE99-12BA-62EC5F7488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8F61CF-632C-2636-01DE-C07F8315FB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89F863-A3CF-C6D6-66BF-145C016D5233}"/>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5" name="Footer Placeholder 4">
            <a:extLst>
              <a:ext uri="{FF2B5EF4-FFF2-40B4-BE49-F238E27FC236}">
                <a16:creationId xmlns:a16="http://schemas.microsoft.com/office/drawing/2014/main" id="{D2859B79-1A43-81B8-AB41-2B28E6A810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561C5-C12C-CABE-250C-F8699D27BEAC}"/>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249211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8BBDA-E7D5-A8E4-E04C-7F56F0507E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A3288F-44FF-6BB8-DDEE-E205D33EC5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5BF3C9-9E93-C385-0861-A2D74E755D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4C3261-AC95-E719-5A9D-210142F6794F}"/>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6" name="Footer Placeholder 5">
            <a:extLst>
              <a:ext uri="{FF2B5EF4-FFF2-40B4-BE49-F238E27FC236}">
                <a16:creationId xmlns:a16="http://schemas.microsoft.com/office/drawing/2014/main" id="{29CA62B0-006C-FF7A-5414-E8324A1AD0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16A587-2FF5-F2BF-C658-21031E29B1DD}"/>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719706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0ACF-FD5E-3754-15AF-C4D30C06A7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3DDBD5-25C2-5E61-5EFF-5CDB3D388B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788C8A-FBCD-933E-FB3A-B4955BAE10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D13B52-17C3-631B-C505-670C4A2061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CFFA10-BE05-FB1D-7712-EC1EA24AD8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7EA8B2-3523-A96F-D818-8057C755A576}"/>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8" name="Footer Placeholder 7">
            <a:extLst>
              <a:ext uri="{FF2B5EF4-FFF2-40B4-BE49-F238E27FC236}">
                <a16:creationId xmlns:a16="http://schemas.microsoft.com/office/drawing/2014/main" id="{FE07A043-47ED-D8F1-A92F-A7198F8B2B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AADB34-8258-ADA9-0C09-F82E99404F5D}"/>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2204927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FEA66-19D3-10C3-5010-B436BE6811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BA2209-C6E8-D9BA-4C63-772B424DB39C}"/>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4" name="Footer Placeholder 3">
            <a:extLst>
              <a:ext uri="{FF2B5EF4-FFF2-40B4-BE49-F238E27FC236}">
                <a16:creationId xmlns:a16="http://schemas.microsoft.com/office/drawing/2014/main" id="{DAC93A6D-A3CE-59BE-DCBC-9C5BEEABAA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94CA07-33CE-1F6E-D388-AD16D4DDF238}"/>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2931238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6D01A-2F78-2570-3F03-7BEE53268ED7}"/>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3" name="Footer Placeholder 2">
            <a:extLst>
              <a:ext uri="{FF2B5EF4-FFF2-40B4-BE49-F238E27FC236}">
                <a16:creationId xmlns:a16="http://schemas.microsoft.com/office/drawing/2014/main" id="{4B0BFA5B-20B5-C518-DCCA-F40531F1F3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E645BD-2D1C-DC5D-5947-E2A64D51ABE6}"/>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1238796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210B2-299F-78FB-29E8-5377D0A5C8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7544A4-FAD6-4E90-C2DE-F63979035F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A6520C-B573-789E-6AC2-1695BFDF0C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E492C4-FD7D-C37E-E840-461B607DEF6F}"/>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6" name="Footer Placeholder 5">
            <a:extLst>
              <a:ext uri="{FF2B5EF4-FFF2-40B4-BE49-F238E27FC236}">
                <a16:creationId xmlns:a16="http://schemas.microsoft.com/office/drawing/2014/main" id="{2BFF1D2B-AF26-AFCF-F08B-7B41DF2274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E92C13-473B-D17F-DA16-B0636660A3E8}"/>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3844085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A3B2D-D32A-AFB5-809F-5F6D823583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DB09F1-DEA9-AE9D-2731-7AC9C3A987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7CEA04-BA94-FD34-4BCF-A5E23A22F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F907E9-26DD-80F5-3442-A3DFF6EA3484}"/>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6" name="Footer Placeholder 5">
            <a:extLst>
              <a:ext uri="{FF2B5EF4-FFF2-40B4-BE49-F238E27FC236}">
                <a16:creationId xmlns:a16="http://schemas.microsoft.com/office/drawing/2014/main" id="{BCC77A3A-3217-336F-5DCB-3F6C0C2B14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DA3A6E-12DA-CC65-6C2C-A079CE7E466F}"/>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743054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F383D-B38E-26E9-8C1D-7D06D76F60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6AB231-0A85-E460-12EF-9C1F9A1EA4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72D551-CBFD-D735-39C3-57F8A9706571}"/>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5" name="Footer Placeholder 4">
            <a:extLst>
              <a:ext uri="{FF2B5EF4-FFF2-40B4-BE49-F238E27FC236}">
                <a16:creationId xmlns:a16="http://schemas.microsoft.com/office/drawing/2014/main" id="{D9C04175-CC30-1796-A26C-55F9FEFA34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809-BF7D-03CB-952C-FB959AF4CFF0}"/>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2411628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3CD61-8949-4E3A-268B-EC77667E40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250901-A1D7-509C-C362-4825903FDB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70DB36-F8A2-1DBB-73A5-B0F062F6665B}"/>
              </a:ext>
            </a:extLst>
          </p:cNvPr>
          <p:cNvSpPr>
            <a:spLocks noGrp="1"/>
          </p:cNvSpPr>
          <p:nvPr>
            <p:ph type="dt" sz="half" idx="10"/>
          </p:nvPr>
        </p:nvSpPr>
        <p:spPr/>
        <p:txBody>
          <a:bodyPr/>
          <a:lstStyle/>
          <a:p>
            <a:fld id="{F412D7A8-6232-474C-9A6C-32A4821CF77F}" type="datetimeFigureOut">
              <a:rPr lang="en-US" smtClean="0"/>
              <a:t>4/6/2024</a:t>
            </a:fld>
            <a:endParaRPr lang="en-US"/>
          </a:p>
        </p:txBody>
      </p:sp>
      <p:sp>
        <p:nvSpPr>
          <p:cNvPr id="5" name="Footer Placeholder 4">
            <a:extLst>
              <a:ext uri="{FF2B5EF4-FFF2-40B4-BE49-F238E27FC236}">
                <a16:creationId xmlns:a16="http://schemas.microsoft.com/office/drawing/2014/main" id="{83BE1643-DC2B-4C53-534C-2F1FD5D90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FA235B-3234-749D-CD2B-98F9C9845F51}"/>
              </a:ext>
            </a:extLst>
          </p:cNvPr>
          <p:cNvSpPr>
            <a:spLocks noGrp="1"/>
          </p:cNvSpPr>
          <p:nvPr>
            <p:ph type="sldNum" sz="quarter" idx="12"/>
          </p:nvPr>
        </p:nvSpPr>
        <p:spPr/>
        <p:txBody>
          <a:bodyPr/>
          <a:lstStyle/>
          <a:p>
            <a:fld id="{DD509EEE-9EA3-4315-8585-D8B18A086E6C}" type="slidenum">
              <a:rPr lang="en-US" smtClean="0"/>
              <a:t>‹#›</a:t>
            </a:fld>
            <a:endParaRPr lang="en-US"/>
          </a:p>
        </p:txBody>
      </p:sp>
    </p:spTree>
    <p:extLst>
      <p:ext uri="{BB962C8B-B14F-4D97-AF65-F5344CB8AC3E}">
        <p14:creationId xmlns:p14="http://schemas.microsoft.com/office/powerpoint/2010/main" val="170312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F3C53B5-8603-724C-84BF-A302DC9D17CF}"/>
              </a:ext>
            </a:extLst>
          </p:cNvPr>
          <p:cNvPicPr>
            <a:picLocks noChangeAspect="1"/>
          </p:cNvPicPr>
          <p:nvPr userDrawn="1"/>
        </p:nvPicPr>
        <p:blipFill>
          <a:blip r:embed="rId2"/>
          <a:stretch>
            <a:fillRect/>
          </a:stretch>
        </p:blipFill>
        <p:spPr>
          <a:xfrm>
            <a:off x="0" y="3683"/>
            <a:ext cx="12192000" cy="6858000"/>
          </a:xfrm>
          <a:prstGeom prst="rect">
            <a:avLst/>
          </a:prstGeom>
        </p:spPr>
      </p:pic>
      <p:sp>
        <p:nvSpPr>
          <p:cNvPr id="2" name="Title 1"/>
          <p:cNvSpPr>
            <a:spLocks noGrp="1"/>
          </p:cNvSpPr>
          <p:nvPr>
            <p:ph type="title" hasCustomPrompt="1"/>
          </p:nvPr>
        </p:nvSpPr>
        <p:spPr>
          <a:xfrm>
            <a:off x="963084" y="1684143"/>
            <a:ext cx="10363200" cy="2700106"/>
          </a:xfrm>
        </p:spPr>
        <p:txBody>
          <a:bodyPr anchor="t">
            <a:noAutofit/>
          </a:bodyPr>
          <a:lstStyle>
            <a:lvl1pPr algn="l">
              <a:lnSpc>
                <a:spcPts val="4800"/>
              </a:lnSpc>
              <a:defRPr sz="4500" b="1" cap="none">
                <a:solidFill>
                  <a:srgbClr val="00AEEF"/>
                </a:solidFill>
              </a:defRPr>
            </a:lvl1pPr>
          </a:lstStyle>
          <a:p>
            <a:r>
              <a:rPr lang="en-US" dirty="0"/>
              <a:t>Click to edit master title style</a:t>
            </a:r>
          </a:p>
        </p:txBody>
      </p:sp>
      <p:pic>
        <p:nvPicPr>
          <p:cNvPr id="4" name="Picture 3" descr="footer.png">
            <a:extLst>
              <a:ext uri="{FF2B5EF4-FFF2-40B4-BE49-F238E27FC236}">
                <a16:creationId xmlns:a16="http://schemas.microsoft.com/office/drawing/2014/main" id="{B0B2C842-F6B0-FC46-AA9F-359D213156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extLst>
      <p:ext uri="{BB962C8B-B14F-4D97-AF65-F5344CB8AC3E}">
        <p14:creationId xmlns:p14="http://schemas.microsoft.com/office/powerpoint/2010/main" val="252304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63753C-0A6E-8B64-CE9F-D34254AFD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CEADA2-9005-21BC-78D5-005F544FFF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8BA1FA-5823-7498-951F-98DE8133ED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12D7A8-6232-474C-9A6C-32A4821CF77F}" type="datetimeFigureOut">
              <a:rPr lang="en-US" smtClean="0"/>
              <a:t>4/6/2024</a:t>
            </a:fld>
            <a:endParaRPr lang="en-US"/>
          </a:p>
        </p:txBody>
      </p:sp>
      <p:sp>
        <p:nvSpPr>
          <p:cNvPr id="5" name="Footer Placeholder 4">
            <a:extLst>
              <a:ext uri="{FF2B5EF4-FFF2-40B4-BE49-F238E27FC236}">
                <a16:creationId xmlns:a16="http://schemas.microsoft.com/office/drawing/2014/main" id="{14116F20-9BB3-AF38-149F-890A7A97E7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CA293D4-4493-EA6E-D982-D3CDCF8AE6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D509EEE-9EA3-4315-8585-D8B18A086E6C}" type="slidenum">
              <a:rPr lang="en-US" smtClean="0"/>
              <a:t>‹#›</a:t>
            </a:fld>
            <a:endParaRPr lang="en-US"/>
          </a:p>
        </p:txBody>
      </p:sp>
    </p:spTree>
    <p:extLst>
      <p:ext uri="{BB962C8B-B14F-4D97-AF65-F5344CB8AC3E}">
        <p14:creationId xmlns:p14="http://schemas.microsoft.com/office/powerpoint/2010/main" val="2986082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4.svg"/><Relationship Id="rId4" Type="http://schemas.openxmlformats.org/officeDocument/2006/relationships/diagramLayout" Target="../diagrams/layout2.xml"/><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5.gif"/><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5.gif"/><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5.gif"/><Relationship Id="rId7" Type="http://schemas.openxmlformats.org/officeDocument/2006/relationships/diagramColors" Target="../diagrams/colors5.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5.gif"/><Relationship Id="rId7" Type="http://schemas.openxmlformats.org/officeDocument/2006/relationships/diagramColors" Target="../diagrams/colors6.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14.svg"/><Relationship Id="rId4" Type="http://schemas.openxmlformats.org/officeDocument/2006/relationships/diagramLayout" Target="../diagrams/layout7.xml"/><Relationship Id="rId9" Type="http://schemas.openxmlformats.org/officeDocument/2006/relationships/image" Target="../media/image13.png"/></Relationships>
</file>

<file path=ppt/slides/_rels/slide2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530B333F-91F5-FBD6-9A00-A6C5C7A58D95}"/>
              </a:ext>
            </a:extLst>
          </p:cNvPr>
          <p:cNvSpPr txBox="1">
            <a:spLocks/>
          </p:cNvSpPr>
          <p:nvPr/>
        </p:nvSpPr>
        <p:spPr>
          <a:xfrm>
            <a:off x="1329648" y="5874598"/>
            <a:ext cx="9867900" cy="646331"/>
          </a:xfrm>
          <a:prstGeom prst="rect">
            <a:avLst/>
          </a:prstGeom>
          <a:noFill/>
        </p:spPr>
        <p:txBody>
          <a:bodyPr vert="horz" wrap="square" lIns="91440" tIns="45720" rIns="91440" bIns="45720" rtlCol="0" anchor="t">
            <a:spAutoFit/>
          </a:bodyPr>
          <a:lstStyle>
            <a:lvl1pPr algn="ctr" defTabSz="914400" rtl="0" eaLnBrk="1" latinLnBrk="0" hangingPunct="1">
              <a:lnSpc>
                <a:spcPct val="85000"/>
              </a:lnSpc>
              <a:spcBef>
                <a:spcPct val="0"/>
              </a:spcBef>
              <a:buNone/>
              <a:defRPr sz="3600" b="0" kern="1200" cap="none" baseline="0">
                <a:solidFill>
                  <a:schemeClr val="bg1"/>
                </a:solidFill>
                <a:latin typeface="+mj-lt"/>
                <a:ea typeface="+mj-ea"/>
                <a:cs typeface="+mj-cs"/>
              </a:defRPr>
            </a:lvl1pPr>
          </a:lstStyle>
          <a:p>
            <a:pPr>
              <a:lnSpc>
                <a:spcPct val="100000"/>
              </a:lnSpc>
            </a:pPr>
            <a:endParaRPr lang="en-US" sz="1800" b="1" i="0" u="none" strike="noStrike" dirty="0">
              <a:solidFill>
                <a:srgbClr val="0070C0"/>
              </a:solidFill>
              <a:effectLst/>
              <a:latin typeface="Nunito" pitchFamily="2" charset="77"/>
            </a:endParaRPr>
          </a:p>
          <a:p>
            <a:pPr>
              <a:lnSpc>
                <a:spcPct val="100000"/>
              </a:lnSpc>
            </a:pPr>
            <a:r>
              <a:rPr lang="en-US" sz="1800" b="1" i="0" u="none" strike="noStrike" dirty="0">
                <a:solidFill>
                  <a:schemeClr val="accent1">
                    <a:lumMod val="75000"/>
                  </a:schemeClr>
                </a:solidFill>
                <a:effectLst/>
                <a:latin typeface="Nunito" pitchFamily="2" charset="77"/>
              </a:rPr>
              <a:t>Waliya Qureshi, PGY1 Pharmacy Resident</a:t>
            </a:r>
            <a:endParaRPr lang="en-US" sz="2400" dirty="0">
              <a:solidFill>
                <a:schemeClr val="accent1">
                  <a:lumMod val="75000"/>
                </a:schemeClr>
              </a:solidFill>
              <a:latin typeface="Bierstadt" panose="020B0004020202020204" pitchFamily="34" charset="0"/>
            </a:endParaRPr>
          </a:p>
        </p:txBody>
      </p:sp>
      <p:sp>
        <p:nvSpPr>
          <p:cNvPr id="2" name="Title 1">
            <a:extLst>
              <a:ext uri="{FF2B5EF4-FFF2-40B4-BE49-F238E27FC236}">
                <a16:creationId xmlns:a16="http://schemas.microsoft.com/office/drawing/2014/main" id="{969318DB-58CE-D2D9-71A1-A15FF24F1DE7}"/>
              </a:ext>
            </a:extLst>
          </p:cNvPr>
          <p:cNvSpPr>
            <a:spLocks noGrp="1"/>
          </p:cNvSpPr>
          <p:nvPr>
            <p:ph type="title"/>
          </p:nvPr>
        </p:nvSpPr>
        <p:spPr>
          <a:xfrm>
            <a:off x="0" y="1040202"/>
            <a:ext cx="12192000" cy="2700106"/>
          </a:xfrm>
        </p:spPr>
        <p:txBody>
          <a:bodyPr/>
          <a:lstStyle/>
          <a:p>
            <a:pPr algn="ctr">
              <a:lnSpc>
                <a:spcPct val="100000"/>
              </a:lnSpc>
            </a:pPr>
            <a:br>
              <a:rPr lang="en-US" sz="4800" b="1" dirty="0">
                <a:solidFill>
                  <a:schemeClr val="accent1">
                    <a:lumMod val="75000"/>
                  </a:schemeClr>
                </a:solidFill>
                <a:latin typeface="Bierstadt" panose="020B0004020202020204" pitchFamily="34" charset="0"/>
              </a:rPr>
            </a:br>
            <a:r>
              <a:rPr lang="en-US" sz="4800" b="1" dirty="0">
                <a:solidFill>
                  <a:schemeClr val="accent1">
                    <a:lumMod val="75000"/>
                  </a:schemeClr>
                </a:solidFill>
                <a:latin typeface="Bierstadt" panose="020B0004020202020204" pitchFamily="34" charset="0"/>
              </a:rPr>
              <a:t>Anticoagulant Reversal in Traumatic Intracranial Hemorrhage</a:t>
            </a:r>
          </a:p>
        </p:txBody>
      </p:sp>
      <p:pic>
        <p:nvPicPr>
          <p:cNvPr id="2050" name="Picture 2" descr="7 Types of Traumatic Brain Injury | McIntyre Law P.C.">
            <a:extLst>
              <a:ext uri="{FF2B5EF4-FFF2-40B4-BE49-F238E27FC236}">
                <a16:creationId xmlns:a16="http://schemas.microsoft.com/office/drawing/2014/main" id="{13B5C6BC-AAEF-511E-CE21-0E2F83BBF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56" y="3659793"/>
            <a:ext cx="3543688" cy="2214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506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D77F9-798A-9F4E-933D-F9836836A280}"/>
              </a:ext>
            </a:extLst>
          </p:cNvPr>
          <p:cNvSpPr>
            <a:spLocks noGrp="1"/>
          </p:cNvSpPr>
          <p:nvPr>
            <p:ph type="title"/>
          </p:nvPr>
        </p:nvSpPr>
        <p:spPr>
          <a:xfrm>
            <a:off x="650021" y="585229"/>
            <a:ext cx="10363200" cy="730111"/>
          </a:xfrm>
        </p:spPr>
        <p:txBody>
          <a:bodyPr/>
          <a:lstStyle/>
          <a:p>
            <a:pPr algn="ctr"/>
            <a:r>
              <a:rPr lang="en-US" sz="6600" dirty="0">
                <a:solidFill>
                  <a:schemeClr val="accent1">
                    <a:lumMod val="75000"/>
                  </a:schemeClr>
                </a:solidFill>
                <a:latin typeface="+mn-lt"/>
              </a:rPr>
              <a:t>Objectives</a:t>
            </a:r>
            <a:br>
              <a:rPr lang="en-US" sz="6600" dirty="0">
                <a:solidFill>
                  <a:schemeClr val="accent1">
                    <a:lumMod val="75000"/>
                  </a:schemeClr>
                </a:solidFill>
                <a:latin typeface="+mn-lt"/>
              </a:rPr>
            </a:br>
            <a:endParaRPr lang="en-US" sz="6600" dirty="0">
              <a:solidFill>
                <a:schemeClr val="accent1">
                  <a:lumMod val="75000"/>
                </a:schemeClr>
              </a:solidFill>
              <a:latin typeface="+mn-lt"/>
            </a:endParaRPr>
          </a:p>
        </p:txBody>
      </p:sp>
      <p:graphicFrame>
        <p:nvGraphicFramePr>
          <p:cNvPr id="16" name="Content Placeholder 2">
            <a:extLst>
              <a:ext uri="{FF2B5EF4-FFF2-40B4-BE49-F238E27FC236}">
                <a16:creationId xmlns:a16="http://schemas.microsoft.com/office/drawing/2014/main" id="{4321244F-8D0A-799E-EFD5-AD2572D004DD}"/>
              </a:ext>
            </a:extLst>
          </p:cNvPr>
          <p:cNvGraphicFramePr>
            <a:graphicFrameLocks noGrp="1"/>
          </p:cNvGraphicFramePr>
          <p:nvPr>
            <p:ph sz="quarter" idx="4294967295"/>
            <p:extLst>
              <p:ext uri="{D42A27DB-BD31-4B8C-83A1-F6EECF244321}">
                <p14:modId xmlns:p14="http://schemas.microsoft.com/office/powerpoint/2010/main" val="3010517947"/>
              </p:ext>
            </p:extLst>
          </p:nvPr>
        </p:nvGraphicFramePr>
        <p:xfrm>
          <a:off x="1050773" y="1408105"/>
          <a:ext cx="10090454" cy="50854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58AD9204-A5A0-0D8D-085E-2359F48EE02C}"/>
              </a:ext>
            </a:extLst>
          </p:cNvPr>
          <p:cNvSpPr txBox="1"/>
          <p:nvPr/>
        </p:nvSpPr>
        <p:spPr>
          <a:xfrm>
            <a:off x="1050773" y="2279361"/>
            <a:ext cx="10363199" cy="415498"/>
          </a:xfrm>
          <a:prstGeom prst="rect">
            <a:avLst/>
          </a:prstGeom>
          <a:noFill/>
        </p:spPr>
        <p:txBody>
          <a:bodyPr wrap="square">
            <a:spAutoFit/>
          </a:bodyPr>
          <a:lstStyle/>
          <a:p>
            <a:r>
              <a:rPr lang="en-US" sz="2100" b="1" dirty="0">
                <a:solidFill>
                  <a:schemeClr val="bg1"/>
                </a:solidFill>
              </a:rPr>
              <a:t>Review an article on Anticoagulant Reversal in Traumatic Intracranial Hemorrhage </a:t>
            </a:r>
          </a:p>
        </p:txBody>
      </p:sp>
      <p:sp>
        <p:nvSpPr>
          <p:cNvPr id="11" name="TextBox 10">
            <a:extLst>
              <a:ext uri="{FF2B5EF4-FFF2-40B4-BE49-F238E27FC236}">
                <a16:creationId xmlns:a16="http://schemas.microsoft.com/office/drawing/2014/main" id="{E831D9C6-8484-0FF5-A9D2-4DBEA1AD5F5B}"/>
              </a:ext>
            </a:extLst>
          </p:cNvPr>
          <p:cNvSpPr txBox="1"/>
          <p:nvPr/>
        </p:nvSpPr>
        <p:spPr>
          <a:xfrm>
            <a:off x="1643270" y="4988230"/>
            <a:ext cx="10363199" cy="461665"/>
          </a:xfrm>
          <a:prstGeom prst="rect">
            <a:avLst/>
          </a:prstGeom>
          <a:noFill/>
        </p:spPr>
        <p:txBody>
          <a:bodyPr wrap="square">
            <a:spAutoFit/>
          </a:bodyPr>
          <a:lstStyle/>
          <a:p>
            <a:r>
              <a:rPr lang="en-US" sz="2400" b="1" dirty="0">
                <a:solidFill>
                  <a:schemeClr val="bg1"/>
                </a:solidFill>
              </a:rPr>
              <a:t>Assess if patient JR was a candidate for anticoagulation reversal </a:t>
            </a:r>
          </a:p>
        </p:txBody>
      </p:sp>
      <p:sp>
        <p:nvSpPr>
          <p:cNvPr id="13" name="TextBox 12">
            <a:extLst>
              <a:ext uri="{FF2B5EF4-FFF2-40B4-BE49-F238E27FC236}">
                <a16:creationId xmlns:a16="http://schemas.microsoft.com/office/drawing/2014/main" id="{5F67FD34-64FF-273E-99B0-CC84BD805E43}"/>
              </a:ext>
            </a:extLst>
          </p:cNvPr>
          <p:cNvSpPr txBox="1"/>
          <p:nvPr/>
        </p:nvSpPr>
        <p:spPr>
          <a:xfrm>
            <a:off x="1050773" y="3566114"/>
            <a:ext cx="9870221" cy="769441"/>
          </a:xfrm>
          <a:prstGeom prst="rect">
            <a:avLst/>
          </a:prstGeom>
          <a:noFill/>
        </p:spPr>
        <p:txBody>
          <a:bodyPr wrap="square">
            <a:spAutoFit/>
          </a:bodyPr>
          <a:lstStyle/>
          <a:p>
            <a:pPr lvl="0" algn="ctr"/>
            <a:r>
              <a:rPr lang="en-US" sz="2200" b="1" strike="noStrike" dirty="0">
                <a:solidFill>
                  <a:schemeClr val="bg1"/>
                </a:solidFill>
                <a:latin typeface="+mn-lt"/>
                <a:cs typeface="Times New Roman" panose="02020603050405020304" pitchFamily="18" charset="0"/>
              </a:rPr>
              <a:t>Discuss possible exemptions to anticoagulation reversal by reviewing an article on Anticoagulant Reversal in Traumatic Intracranial Hemorrhage</a:t>
            </a:r>
          </a:p>
        </p:txBody>
      </p:sp>
    </p:spTree>
    <p:extLst>
      <p:ext uri="{BB962C8B-B14F-4D97-AF65-F5344CB8AC3E}">
        <p14:creationId xmlns:p14="http://schemas.microsoft.com/office/powerpoint/2010/main" val="2274059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348992" y="2449734"/>
            <a:ext cx="11913112" cy="3847207"/>
          </a:xfrm>
          <a:prstGeom prst="rect">
            <a:avLst/>
          </a:prstGeom>
          <a:noFill/>
        </p:spPr>
        <p:txBody>
          <a:bodyPr wrap="square">
            <a:spAutoFit/>
          </a:bodyPr>
          <a:lstStyle/>
          <a:p>
            <a:pPr marL="457200" indent="-457200">
              <a:buAutoNum type="alphaUcParenR"/>
            </a:pPr>
            <a:r>
              <a:rPr lang="en-US" sz="2800" dirty="0">
                <a:solidFill>
                  <a:schemeClr val="accent1">
                    <a:lumMod val="75000"/>
                  </a:schemeClr>
                </a:solidFill>
              </a:rPr>
              <a:t>Mechanical mitral valve INR goal of 2 - 3</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i="0" dirty="0">
                <a:solidFill>
                  <a:schemeClr val="accent1">
                    <a:lumMod val="75000"/>
                  </a:schemeClr>
                </a:solidFill>
                <a:effectLst/>
              </a:rPr>
              <a:t>Mechanical aortic valve INR goal of 2.5 – 3.5 for high-risk patients </a:t>
            </a:r>
          </a:p>
          <a:p>
            <a:pPr marL="457200" indent="-457200">
              <a:buAutoNum type="alphaUcParenR"/>
            </a:pPr>
            <a:endParaRPr lang="en-US" sz="2800" i="0" dirty="0">
              <a:solidFill>
                <a:schemeClr val="accent1">
                  <a:lumMod val="75000"/>
                </a:schemeClr>
              </a:solidFill>
              <a:effectLst/>
            </a:endParaRPr>
          </a:p>
          <a:p>
            <a:pPr marL="457200" indent="-457200">
              <a:buAutoNum type="alphaUcParenR"/>
            </a:pPr>
            <a:r>
              <a:rPr lang="en-US" sz="2800" dirty="0">
                <a:solidFill>
                  <a:schemeClr val="accent1">
                    <a:lumMod val="75000"/>
                  </a:schemeClr>
                </a:solidFill>
              </a:rPr>
              <a:t>Mechanical aortic valve INR goal of 2 - 3 for low-risk patients </a:t>
            </a:r>
          </a:p>
          <a:p>
            <a:pPr marL="457200" indent="-457200">
              <a:buAutoNum type="alphaUcParenR"/>
            </a:pPr>
            <a:endParaRPr lang="en-US" sz="2800" dirty="0">
              <a:solidFill>
                <a:schemeClr val="accent1">
                  <a:lumMod val="75000"/>
                </a:schemeClr>
              </a:solidFill>
            </a:endParaRPr>
          </a:p>
          <a:p>
            <a:pPr marL="457200" indent="-457200">
              <a:buFontTx/>
              <a:buAutoNum type="alphaUcParenR"/>
            </a:pPr>
            <a:r>
              <a:rPr lang="en-US" sz="2800" dirty="0">
                <a:solidFill>
                  <a:schemeClr val="accent1">
                    <a:lumMod val="75000"/>
                  </a:schemeClr>
                </a:solidFill>
              </a:rPr>
              <a:t>Mechanical mitral valve INR goal of 2.5 – 3.5</a:t>
            </a:r>
          </a:p>
          <a:p>
            <a:pPr marL="457200" indent="-457200">
              <a:buAutoNum type="alphaUcParenR"/>
            </a:pPr>
            <a:endParaRPr lang="en-US" sz="2800" dirty="0">
              <a:solidFill>
                <a:schemeClr val="accent1">
                  <a:lumMod val="75000"/>
                </a:schemeClr>
              </a:solidFill>
            </a:endParaRPr>
          </a:p>
          <a:p>
            <a:pPr marL="457200" indent="-457200">
              <a:buAutoNum type="alphaUcParenR"/>
            </a:pPr>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3" y="5067116"/>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155448" y="1047079"/>
            <a:ext cx="11913112"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2500" dirty="0">
                <a:solidFill>
                  <a:schemeClr val="accent1">
                    <a:lumMod val="75000"/>
                  </a:schemeClr>
                </a:solidFill>
                <a:latin typeface="+mn-lt"/>
              </a:rPr>
              <a:t>Which of the following statements is true regarding INR goal for mechanical aortic valve vs. mechanical mitral valve? Select all that apply </a:t>
            </a:r>
          </a:p>
        </p:txBody>
      </p:sp>
      <p:sp>
        <p:nvSpPr>
          <p:cNvPr id="2" name="Title 1">
            <a:extLst>
              <a:ext uri="{FF2B5EF4-FFF2-40B4-BE49-F238E27FC236}">
                <a16:creationId xmlns:a16="http://schemas.microsoft.com/office/drawing/2014/main" id="{7AA26DB4-FD07-205A-7BC5-76E0959B140C}"/>
              </a:ext>
            </a:extLst>
          </p:cNvPr>
          <p:cNvSpPr>
            <a:spLocks noGrp="1"/>
          </p:cNvSpPr>
          <p:nvPr>
            <p:ph type="title"/>
          </p:nvPr>
        </p:nvSpPr>
        <p:spPr>
          <a:xfrm>
            <a:off x="914400" y="352377"/>
            <a:ext cx="10363200" cy="611692"/>
          </a:xfrm>
        </p:spPr>
        <p:txBody>
          <a:bodyPr/>
          <a:lstStyle/>
          <a:p>
            <a:pPr algn="ctr"/>
            <a:r>
              <a:rPr lang="en-US" sz="5500" dirty="0">
                <a:solidFill>
                  <a:schemeClr val="accent1">
                    <a:lumMod val="75000"/>
                  </a:schemeClr>
                </a:solidFill>
                <a:latin typeface="+mn-lt"/>
              </a:rPr>
              <a:t>Pre - Test</a:t>
            </a:r>
          </a:p>
        </p:txBody>
      </p:sp>
    </p:spTree>
    <p:extLst>
      <p:ext uri="{BB962C8B-B14F-4D97-AF65-F5344CB8AC3E}">
        <p14:creationId xmlns:p14="http://schemas.microsoft.com/office/powerpoint/2010/main" val="2589029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572655" y="2295799"/>
            <a:ext cx="13106400" cy="4154984"/>
          </a:xfrm>
          <a:prstGeom prst="rect">
            <a:avLst/>
          </a:prstGeom>
          <a:noFill/>
        </p:spPr>
        <p:txBody>
          <a:bodyPr wrap="square">
            <a:spAutoFit/>
          </a:bodyPr>
          <a:lstStyle/>
          <a:p>
            <a:pPr marL="457200" indent="-457200">
              <a:buAutoNum type="alphaUcParenR"/>
            </a:pPr>
            <a:r>
              <a:rPr lang="en-US" sz="2400" i="0" dirty="0">
                <a:solidFill>
                  <a:schemeClr val="accent1">
                    <a:lumMod val="75000"/>
                  </a:schemeClr>
                </a:solidFill>
                <a:effectLst/>
              </a:rPr>
              <a:t>Critical Bleeding Site </a:t>
            </a:r>
            <a:endParaRPr lang="en-US" sz="2400" dirty="0">
              <a:solidFill>
                <a:schemeClr val="accent1">
                  <a:lumMod val="75000"/>
                </a:schemeClr>
              </a:solidFill>
            </a:endParaRPr>
          </a:p>
          <a:p>
            <a:pPr marL="457200" indent="-457200">
              <a:buAutoNum type="alphaUcParenR"/>
            </a:pPr>
            <a:endParaRPr lang="en-US" sz="2400" dirty="0">
              <a:solidFill>
                <a:schemeClr val="accent1">
                  <a:lumMod val="75000"/>
                </a:schemeClr>
              </a:solidFill>
            </a:endParaRPr>
          </a:p>
          <a:p>
            <a:pPr marL="457200" indent="-457200">
              <a:buFontTx/>
              <a:buAutoNum type="alphaUcParenR"/>
            </a:pPr>
            <a:r>
              <a:rPr lang="en-US" sz="2400" dirty="0">
                <a:solidFill>
                  <a:schemeClr val="accent1">
                    <a:lumMod val="75000"/>
                  </a:schemeClr>
                </a:solidFill>
              </a:rPr>
              <a:t>Hemodynamic Instability</a:t>
            </a:r>
          </a:p>
          <a:p>
            <a:endParaRPr lang="en-US" sz="2400" dirty="0">
              <a:solidFill>
                <a:schemeClr val="accent1">
                  <a:lumMod val="75000"/>
                </a:schemeClr>
              </a:solidFill>
            </a:endParaRPr>
          </a:p>
          <a:p>
            <a:r>
              <a:rPr lang="en-US" sz="2400" dirty="0">
                <a:solidFill>
                  <a:schemeClr val="accent1">
                    <a:lumMod val="75000"/>
                  </a:schemeClr>
                </a:solidFill>
              </a:rPr>
              <a:t>C) INR &gt; 4 but ≤10 and no bleeding</a:t>
            </a:r>
          </a:p>
          <a:p>
            <a:endParaRPr lang="en-US" sz="2400" dirty="0">
              <a:solidFill>
                <a:schemeClr val="accent1">
                  <a:lumMod val="75000"/>
                </a:schemeClr>
              </a:solidFill>
            </a:endParaRPr>
          </a:p>
          <a:p>
            <a:r>
              <a:rPr lang="en-US" sz="2400" dirty="0">
                <a:solidFill>
                  <a:schemeClr val="accent1">
                    <a:lumMod val="75000"/>
                  </a:schemeClr>
                </a:solidFill>
              </a:rPr>
              <a:t>D) Overt Bleeding: Hgb decrease of </a:t>
            </a:r>
            <a:r>
              <a:rPr lang="en-US" sz="2400" u="sng" dirty="0">
                <a:solidFill>
                  <a:schemeClr val="accent1">
                    <a:lumMod val="75000"/>
                  </a:schemeClr>
                </a:solidFill>
              </a:rPr>
              <a:t>&gt;</a:t>
            </a:r>
            <a:r>
              <a:rPr lang="en-US" sz="2400" dirty="0">
                <a:solidFill>
                  <a:schemeClr val="accent1">
                    <a:lumMod val="75000"/>
                  </a:schemeClr>
                </a:solidFill>
              </a:rPr>
              <a:t> 2 g/dL within 24 </a:t>
            </a:r>
            <a:r>
              <a:rPr lang="en-US" sz="2400" dirty="0" err="1">
                <a:solidFill>
                  <a:schemeClr val="accent1">
                    <a:lumMod val="75000"/>
                  </a:schemeClr>
                </a:solidFill>
              </a:rPr>
              <a:t>hrs</a:t>
            </a:r>
            <a:r>
              <a:rPr lang="en-US" sz="2400" dirty="0">
                <a:solidFill>
                  <a:schemeClr val="accent1">
                    <a:lumMod val="75000"/>
                  </a:schemeClr>
                </a:solidFill>
              </a:rPr>
              <a:t>, or requiring at least 2u </a:t>
            </a:r>
            <a:r>
              <a:rPr lang="en-US" sz="2400" dirty="0" err="1">
                <a:solidFill>
                  <a:schemeClr val="accent1">
                    <a:lumMod val="75000"/>
                  </a:schemeClr>
                </a:solidFill>
              </a:rPr>
              <a:t>pRBC</a:t>
            </a:r>
            <a:endParaRPr lang="en-US" sz="2400" dirty="0">
              <a:solidFill>
                <a:schemeClr val="accent1">
                  <a:lumMod val="75000"/>
                </a:schemeClr>
              </a:solidFill>
            </a:endParaRPr>
          </a:p>
          <a:p>
            <a:endParaRPr lang="en-US" sz="2400" dirty="0">
              <a:solidFill>
                <a:schemeClr val="accent1">
                  <a:lumMod val="75000"/>
                </a:schemeClr>
              </a:solidFill>
            </a:endParaRPr>
          </a:p>
          <a:p>
            <a:r>
              <a:rPr lang="en-US" sz="2400" dirty="0">
                <a:solidFill>
                  <a:schemeClr val="accent1">
                    <a:lumMod val="75000"/>
                  </a:schemeClr>
                </a:solidFill>
              </a:rPr>
              <a:t>E) Emergent Surgery / Procedure in the Prescence of an Oral Anticoagulant </a:t>
            </a:r>
          </a:p>
          <a:p>
            <a:endParaRPr lang="en-US" sz="2800" dirty="0"/>
          </a:p>
          <a:p>
            <a:pPr marL="457200" indent="-457200">
              <a:buAutoNum type="alphaUcParenR"/>
            </a:pPr>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2" y="26015"/>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293254" y="1024284"/>
            <a:ext cx="10559486"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2800" dirty="0">
                <a:solidFill>
                  <a:schemeClr val="accent1">
                    <a:lumMod val="75000"/>
                  </a:schemeClr>
                </a:solidFill>
                <a:latin typeface="+mn-lt"/>
              </a:rPr>
              <a:t>What are the indications for reversal? Select all that apply</a:t>
            </a:r>
          </a:p>
        </p:txBody>
      </p:sp>
      <p:sp>
        <p:nvSpPr>
          <p:cNvPr id="2" name="Title 1">
            <a:extLst>
              <a:ext uri="{FF2B5EF4-FFF2-40B4-BE49-F238E27FC236}">
                <a16:creationId xmlns:a16="http://schemas.microsoft.com/office/drawing/2014/main" id="{C3BFF031-794E-BA90-1772-72F918FF67CE}"/>
              </a:ext>
            </a:extLst>
          </p:cNvPr>
          <p:cNvSpPr>
            <a:spLocks noGrp="1"/>
          </p:cNvSpPr>
          <p:nvPr>
            <p:ph type="title"/>
          </p:nvPr>
        </p:nvSpPr>
        <p:spPr>
          <a:xfrm>
            <a:off x="914400" y="352377"/>
            <a:ext cx="10363200" cy="1005368"/>
          </a:xfrm>
        </p:spPr>
        <p:txBody>
          <a:bodyPr/>
          <a:lstStyle/>
          <a:p>
            <a:pPr algn="ctr"/>
            <a:r>
              <a:rPr lang="en-US" sz="5500" dirty="0">
                <a:solidFill>
                  <a:schemeClr val="accent1">
                    <a:lumMod val="75000"/>
                  </a:schemeClr>
                </a:solidFill>
                <a:latin typeface="+mn-lt"/>
              </a:rPr>
              <a:t>Pre - Test</a:t>
            </a:r>
          </a:p>
        </p:txBody>
      </p:sp>
    </p:spTree>
    <p:extLst>
      <p:ext uri="{BB962C8B-B14F-4D97-AF65-F5344CB8AC3E}">
        <p14:creationId xmlns:p14="http://schemas.microsoft.com/office/powerpoint/2010/main" val="1743407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854959" y="1625798"/>
            <a:ext cx="10309502" cy="5232202"/>
          </a:xfrm>
          <a:prstGeom prst="rect">
            <a:avLst/>
          </a:prstGeom>
          <a:noFill/>
        </p:spPr>
        <p:txBody>
          <a:bodyPr wrap="square">
            <a:spAutoFit/>
          </a:bodyPr>
          <a:lstStyle/>
          <a:p>
            <a:pPr marL="457200" indent="-457200">
              <a:buFontTx/>
              <a:buAutoNum type="alphaUcParenR"/>
            </a:pPr>
            <a:endParaRPr lang="en-US" sz="1600" dirty="0">
              <a:solidFill>
                <a:schemeClr val="accent1">
                  <a:lumMod val="75000"/>
                </a:schemeClr>
              </a:solidFill>
            </a:endParaRPr>
          </a:p>
          <a:p>
            <a:pPr marL="457200" indent="-457200">
              <a:buFontTx/>
              <a:buAutoNum type="alphaUcParenR"/>
            </a:pPr>
            <a:r>
              <a:rPr lang="en-US" dirty="0">
                <a:solidFill>
                  <a:schemeClr val="accent1">
                    <a:lumMod val="75000"/>
                  </a:schemeClr>
                </a:solidFill>
              </a:rPr>
              <a:t>Direct, highly-selective thrombin inhibitor which reversibly binds to the active thrombin site of free and clot-associated thrombin. Inhibits fibrin formation, activation of coagulation factors 5, 8, and 13, protein C and platelet aggregation</a:t>
            </a:r>
          </a:p>
          <a:p>
            <a:pPr marL="457200" indent="-457200">
              <a:buFontTx/>
              <a:buAutoNum type="alphaUcParenR"/>
            </a:pPr>
            <a:endParaRPr lang="en-US" dirty="0">
              <a:solidFill>
                <a:schemeClr val="accent1">
                  <a:lumMod val="75000"/>
                </a:schemeClr>
              </a:solidFill>
            </a:endParaRPr>
          </a:p>
          <a:p>
            <a:pPr marL="457200" indent="-457200">
              <a:buFontTx/>
              <a:buAutoNum type="alphaUcParenR"/>
            </a:pPr>
            <a:r>
              <a:rPr lang="en-US" dirty="0">
                <a:solidFill>
                  <a:schemeClr val="accent1">
                    <a:lumMod val="75000"/>
                  </a:schemeClr>
                </a:solidFill>
              </a:rPr>
              <a:t>Inhibits the activity of vitamin K epoxide reductase (VKOR), which is essential for the synthesis of certain clotting factors in the liver. By inhibiting VKOR, warfarin interferes with the production of these clotting factors, specifically factors 2, 7, 9, 10, protein C and S, which are necessary for blood clot formation</a:t>
            </a:r>
          </a:p>
          <a:p>
            <a:pPr marL="457200" indent="-457200">
              <a:buFontTx/>
              <a:buAutoNum type="alphaUcParenR"/>
            </a:pPr>
            <a:endParaRPr lang="en-US" dirty="0">
              <a:solidFill>
                <a:schemeClr val="accent1">
                  <a:lumMod val="75000"/>
                </a:schemeClr>
              </a:solidFill>
            </a:endParaRPr>
          </a:p>
          <a:p>
            <a:pPr marL="457200" indent="-457200">
              <a:buFontTx/>
              <a:buAutoNum type="alphaUcParenR"/>
            </a:pPr>
            <a:r>
              <a:rPr lang="en-US" dirty="0">
                <a:solidFill>
                  <a:schemeClr val="accent1">
                    <a:lumMod val="75000"/>
                  </a:schemeClr>
                </a:solidFill>
              </a:rPr>
              <a:t>Inhibits Factor 10 which is responsible for converting prothrombin to thrombin, a crucial step in the formation of blood clots. By inhibiting Factor 10, it interferes with the coagulation process, reducing the formation of blood clots</a:t>
            </a:r>
          </a:p>
          <a:p>
            <a:pPr marL="457200" indent="-457200">
              <a:buFontTx/>
              <a:buAutoNum type="alphaUcParenR"/>
            </a:pPr>
            <a:endParaRPr lang="en-US" dirty="0">
              <a:solidFill>
                <a:schemeClr val="accent1">
                  <a:lumMod val="75000"/>
                </a:schemeClr>
              </a:solidFill>
            </a:endParaRPr>
          </a:p>
          <a:p>
            <a:pPr marL="457200" indent="-457200">
              <a:buFontTx/>
              <a:buAutoNum type="alphaUcParenR"/>
            </a:pPr>
            <a:r>
              <a:rPr lang="en-US" dirty="0">
                <a:solidFill>
                  <a:schemeClr val="accent1">
                    <a:lumMod val="75000"/>
                  </a:schemeClr>
                </a:solidFill>
              </a:rPr>
              <a:t>Potentiates the action of antithrombin III and thereby inactivates thrombin and prevents the conversion of fibrinogen to fibrin</a:t>
            </a:r>
          </a:p>
          <a:p>
            <a:pPr marL="457200" indent="-457200">
              <a:buFontTx/>
              <a:buAutoNum type="alphaUcParenR"/>
            </a:pPr>
            <a:endParaRPr lang="en-US" sz="2800" dirty="0"/>
          </a:p>
          <a:p>
            <a:pPr marL="457200" indent="-457200">
              <a:buAutoNum type="alphaUcParenR"/>
            </a:pPr>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2" y="26015"/>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419100" y="824953"/>
            <a:ext cx="10632222"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2800" dirty="0">
                <a:solidFill>
                  <a:schemeClr val="accent1">
                    <a:lumMod val="75000"/>
                  </a:schemeClr>
                </a:solidFill>
                <a:latin typeface="+mn-lt"/>
              </a:rPr>
              <a:t>What is the mechanism of action of warfarin?</a:t>
            </a:r>
          </a:p>
        </p:txBody>
      </p:sp>
      <p:sp>
        <p:nvSpPr>
          <p:cNvPr id="2" name="Title 1">
            <a:extLst>
              <a:ext uri="{FF2B5EF4-FFF2-40B4-BE49-F238E27FC236}">
                <a16:creationId xmlns:a16="http://schemas.microsoft.com/office/drawing/2014/main" id="{790BFC62-89A5-3EED-D413-FB99DEF5E72B}"/>
              </a:ext>
            </a:extLst>
          </p:cNvPr>
          <p:cNvSpPr>
            <a:spLocks noGrp="1"/>
          </p:cNvSpPr>
          <p:nvPr>
            <p:ph type="title"/>
          </p:nvPr>
        </p:nvSpPr>
        <p:spPr>
          <a:xfrm>
            <a:off x="914400" y="182047"/>
            <a:ext cx="10363200" cy="1088074"/>
          </a:xfrm>
        </p:spPr>
        <p:txBody>
          <a:bodyPr/>
          <a:lstStyle/>
          <a:p>
            <a:pPr algn="ctr"/>
            <a:r>
              <a:rPr lang="en-US" sz="5500" dirty="0">
                <a:solidFill>
                  <a:schemeClr val="accent1">
                    <a:lumMod val="75000"/>
                  </a:schemeClr>
                </a:solidFill>
                <a:latin typeface="+mn-lt"/>
              </a:rPr>
              <a:t>Pre - Test</a:t>
            </a:r>
          </a:p>
        </p:txBody>
      </p:sp>
      <p:sp>
        <p:nvSpPr>
          <p:cNvPr id="7" name="Rectangle 4">
            <a:extLst>
              <a:ext uri="{FF2B5EF4-FFF2-40B4-BE49-F238E27FC236}">
                <a16:creationId xmlns:a16="http://schemas.microsoft.com/office/drawing/2014/main" id="{49D67767-82B1-8FCE-636E-0302EBD99AF6}"/>
              </a:ext>
            </a:extLst>
          </p:cNvPr>
          <p:cNvSpPr>
            <a:spLocks noChangeArrowheads="1"/>
          </p:cNvSpPr>
          <p:nvPr/>
        </p:nvSpPr>
        <p:spPr bwMode="auto">
          <a:xfrm>
            <a:off x="10594122" y="4452839"/>
            <a:ext cx="564341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br>
              <a:rPr kumimoji="0" lang="en-US" altLang="en-US" sz="1800" b="0" i="0" u="none" strike="noStrike" cap="none" normalizeH="0" baseline="0" dirty="0">
                <a:ln>
                  <a:noFill/>
                </a:ln>
                <a:solidFill>
                  <a:srgbClr val="000000"/>
                </a:solidFill>
                <a:effectLst/>
                <a:latin typeface="Söhne"/>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38200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322720" y="2665099"/>
            <a:ext cx="10309502" cy="3416320"/>
          </a:xfrm>
          <a:prstGeom prst="rect">
            <a:avLst/>
          </a:prstGeom>
          <a:noFill/>
        </p:spPr>
        <p:txBody>
          <a:bodyPr wrap="square">
            <a:spAutoFit/>
          </a:bodyPr>
          <a:lstStyle/>
          <a:p>
            <a:pPr marL="457200" indent="-457200">
              <a:buAutoNum type="alphaUcParenR"/>
            </a:pPr>
            <a:r>
              <a:rPr lang="en-US" sz="2800" dirty="0">
                <a:solidFill>
                  <a:schemeClr val="accent1">
                    <a:lumMod val="75000"/>
                  </a:schemeClr>
                </a:solidFill>
              </a:rPr>
              <a:t>Hypersensitivity Reactions</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dirty="0">
                <a:solidFill>
                  <a:schemeClr val="accent1">
                    <a:lumMod val="75000"/>
                  </a:schemeClr>
                </a:solidFill>
              </a:rPr>
              <a:t>Deep vein thrombosis </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dirty="0">
                <a:solidFill>
                  <a:schemeClr val="accent1">
                    <a:lumMod val="75000"/>
                  </a:schemeClr>
                </a:solidFill>
              </a:rPr>
              <a:t>Pulmonary embolism </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dirty="0">
                <a:solidFill>
                  <a:schemeClr val="accent1">
                    <a:lumMod val="75000"/>
                  </a:schemeClr>
                </a:solidFill>
              </a:rPr>
              <a:t>They can all be complications </a:t>
            </a:r>
          </a:p>
          <a:p>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2" y="26015"/>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0" y="1165097"/>
            <a:ext cx="10632222"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3200" dirty="0">
                <a:solidFill>
                  <a:schemeClr val="accent1">
                    <a:lumMod val="75000"/>
                  </a:schemeClr>
                </a:solidFill>
                <a:latin typeface="+mn-lt"/>
              </a:rPr>
              <a:t>What of the following is NOT a complication of anticoagulation reversal?</a:t>
            </a:r>
          </a:p>
        </p:txBody>
      </p:sp>
      <p:sp>
        <p:nvSpPr>
          <p:cNvPr id="2" name="Title 1">
            <a:extLst>
              <a:ext uri="{FF2B5EF4-FFF2-40B4-BE49-F238E27FC236}">
                <a16:creationId xmlns:a16="http://schemas.microsoft.com/office/drawing/2014/main" id="{5EEF0FBF-1D19-C7EF-D038-DCBE988FB3F2}"/>
              </a:ext>
            </a:extLst>
          </p:cNvPr>
          <p:cNvSpPr>
            <a:spLocks noGrp="1"/>
          </p:cNvSpPr>
          <p:nvPr>
            <p:ph type="title"/>
          </p:nvPr>
        </p:nvSpPr>
        <p:spPr>
          <a:xfrm>
            <a:off x="779930" y="379270"/>
            <a:ext cx="10363200" cy="876875"/>
          </a:xfrm>
        </p:spPr>
        <p:txBody>
          <a:bodyPr/>
          <a:lstStyle/>
          <a:p>
            <a:pPr algn="ctr"/>
            <a:r>
              <a:rPr lang="en-US" sz="5500" dirty="0">
                <a:solidFill>
                  <a:schemeClr val="accent1">
                    <a:lumMod val="75000"/>
                  </a:schemeClr>
                </a:solidFill>
                <a:latin typeface="+mn-lt"/>
              </a:rPr>
              <a:t>Pre - Test</a:t>
            </a:r>
          </a:p>
        </p:txBody>
      </p:sp>
    </p:spTree>
    <p:extLst>
      <p:ext uri="{BB962C8B-B14F-4D97-AF65-F5344CB8AC3E}">
        <p14:creationId xmlns:p14="http://schemas.microsoft.com/office/powerpoint/2010/main" val="38015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58EC3D7-2536-4B92-1F86-AAA0E2CC7AE6}"/>
              </a:ext>
            </a:extLst>
          </p:cNvPr>
          <p:cNvSpPr txBox="1"/>
          <p:nvPr/>
        </p:nvSpPr>
        <p:spPr>
          <a:xfrm>
            <a:off x="4750445" y="2899550"/>
            <a:ext cx="3359774" cy="2031325"/>
          </a:xfrm>
          <a:prstGeom prst="rect">
            <a:avLst/>
          </a:prstGeom>
          <a:noFill/>
        </p:spPr>
        <p:txBody>
          <a:bodyPr wrap="square">
            <a:spAutoFit/>
          </a:bodyPr>
          <a:lstStyle/>
          <a:p>
            <a:r>
              <a:rPr lang="en-US" b="1" dirty="0">
                <a:solidFill>
                  <a:schemeClr val="accent1">
                    <a:lumMod val="50000"/>
                  </a:schemeClr>
                </a:solidFill>
                <a:latin typeface="Calibri" panose="020F0502020204030204" pitchFamily="34" charset="0"/>
                <a:cs typeface="Calibri" panose="020F0502020204030204" pitchFamily="34" charset="0"/>
              </a:rPr>
              <a:t>	    CC</a:t>
            </a:r>
          </a:p>
          <a:p>
            <a:endParaRPr lang="en-US" b="1"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Mechanical fall 2 days prior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Lethargy</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Sleepiness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Dizziness </a:t>
            </a:r>
          </a:p>
          <a:p>
            <a:endParaRPr lang="en-US" b="1" dirty="0">
              <a:solidFill>
                <a:schemeClr val="accent1">
                  <a:lumMod val="50000"/>
                </a:schemeClr>
              </a:solidFill>
              <a:latin typeface="Calibri" panose="020F0502020204030204" pitchFamily="34" charset="0"/>
              <a:cs typeface="Calibri" panose="020F0502020204030204" pitchFamily="34" charset="0"/>
            </a:endParaRPr>
          </a:p>
        </p:txBody>
      </p:sp>
      <p:sp>
        <p:nvSpPr>
          <p:cNvPr id="8" name="Rectangle 7" descr="Closed book with solid fill">
            <a:extLst>
              <a:ext uri="{FF2B5EF4-FFF2-40B4-BE49-F238E27FC236}">
                <a16:creationId xmlns:a16="http://schemas.microsoft.com/office/drawing/2014/main" id="{3501AC8A-8762-7A0A-E2ED-B460D1997DE1}"/>
              </a:ext>
            </a:extLst>
          </p:cNvPr>
          <p:cNvSpPr/>
          <p:nvPr/>
        </p:nvSpPr>
        <p:spPr>
          <a:xfrm>
            <a:off x="1529641" y="809874"/>
            <a:ext cx="1075362" cy="1075362"/>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9" name="Title 1">
            <a:extLst>
              <a:ext uri="{FF2B5EF4-FFF2-40B4-BE49-F238E27FC236}">
                <a16:creationId xmlns:a16="http://schemas.microsoft.com/office/drawing/2014/main" id="{A3FC3A3E-2FE4-BB44-561F-42227881616C}"/>
              </a:ext>
            </a:extLst>
          </p:cNvPr>
          <p:cNvSpPr>
            <a:spLocks noGrp="1"/>
          </p:cNvSpPr>
          <p:nvPr>
            <p:ph type="title"/>
          </p:nvPr>
        </p:nvSpPr>
        <p:spPr>
          <a:xfrm>
            <a:off x="1098239" y="431151"/>
            <a:ext cx="10363200" cy="633390"/>
          </a:xfrm>
        </p:spPr>
        <p:txBody>
          <a:bodyPr/>
          <a:lstStyle/>
          <a:p>
            <a:pPr algn="ctr"/>
            <a:r>
              <a:rPr lang="en-US" sz="6600" b="1" dirty="0">
                <a:solidFill>
                  <a:schemeClr val="accent1">
                    <a:lumMod val="75000"/>
                  </a:schemeClr>
                </a:solidFill>
                <a:latin typeface="Bierstadt" panose="020B0004020202020204" pitchFamily="34" charset="0"/>
              </a:rPr>
              <a:t>Patient Case</a:t>
            </a:r>
          </a:p>
        </p:txBody>
      </p:sp>
      <p:sp>
        <p:nvSpPr>
          <p:cNvPr id="10" name="Rectangle 9" descr="IV with solid fill">
            <a:extLst>
              <a:ext uri="{FF2B5EF4-FFF2-40B4-BE49-F238E27FC236}">
                <a16:creationId xmlns:a16="http://schemas.microsoft.com/office/drawing/2014/main" id="{EA6640F5-B14B-E912-2A6C-50E6B6A6AFB5}"/>
              </a:ext>
            </a:extLst>
          </p:cNvPr>
          <p:cNvSpPr/>
          <p:nvPr/>
        </p:nvSpPr>
        <p:spPr>
          <a:xfrm>
            <a:off x="5558319" y="1623563"/>
            <a:ext cx="1075362" cy="1075362"/>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1" name="TextBox 10">
            <a:extLst>
              <a:ext uri="{FF2B5EF4-FFF2-40B4-BE49-F238E27FC236}">
                <a16:creationId xmlns:a16="http://schemas.microsoft.com/office/drawing/2014/main" id="{7EB3CA2D-D433-69AE-9A52-6BCBB98C5A0B}"/>
              </a:ext>
            </a:extLst>
          </p:cNvPr>
          <p:cNvSpPr txBox="1"/>
          <p:nvPr/>
        </p:nvSpPr>
        <p:spPr>
          <a:xfrm>
            <a:off x="195868" y="2042432"/>
            <a:ext cx="3694833" cy="4524315"/>
          </a:xfrm>
          <a:prstGeom prst="rect">
            <a:avLst/>
          </a:prstGeom>
          <a:noFill/>
        </p:spPr>
        <p:txBody>
          <a:bodyPr wrap="square">
            <a:spAutoFit/>
          </a:bodyPr>
          <a:lstStyle/>
          <a:p>
            <a:pPr algn="ctr"/>
            <a:r>
              <a:rPr lang="en-US" sz="1800" b="1" i="0" u="none" strike="noStrike" baseline="0" dirty="0">
                <a:solidFill>
                  <a:schemeClr val="accent1">
                    <a:lumMod val="50000"/>
                  </a:schemeClr>
                </a:solidFill>
                <a:latin typeface="Calibri" panose="020F0502020204030204" pitchFamily="34" charset="0"/>
                <a:cs typeface="Calibri" panose="020F0502020204030204" pitchFamily="34" charset="0"/>
              </a:rPr>
              <a:t>HPI</a:t>
            </a:r>
          </a:p>
          <a:p>
            <a:pPr algn="ctr"/>
            <a:endParaRPr lang="en-US" sz="1800" b="1" i="0" u="none" strike="noStrike" baseline="0"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JR is a 96yo F who presented with a mechanical fall 2 days prior with head strike. Originally stayed home but is now feeling more lethargic and sleepier</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Was getting ready for church but felt dizzy which is when she called her son to take her to the hospital</a:t>
            </a:r>
          </a:p>
          <a:p>
            <a:pPr marL="285750" indent="-285750">
              <a:buFont typeface="Arial" panose="020B0604020202020204" pitchFamily="34" charset="0"/>
              <a:buChar char="•"/>
            </a:pPr>
            <a:endParaRPr lang="en-US" sz="1800" i="0" u="none" strike="noStrike" baseline="0"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AAOx3 and denies any other complaints – no back, neck, hip or pelvic pain</a:t>
            </a:r>
            <a:endParaRPr lang="en-US" sz="1800" i="0" u="none" strike="noStrike" baseline="0" dirty="0">
              <a:solidFill>
                <a:schemeClr val="accent1">
                  <a:lumMod val="50000"/>
                </a:schemeClr>
              </a:solidFill>
              <a:cs typeface="Calibri" panose="020F0502020204030204" pitchFamily="34" charset="0"/>
            </a:endParaRPr>
          </a:p>
        </p:txBody>
      </p:sp>
      <p:sp>
        <p:nvSpPr>
          <p:cNvPr id="12" name="Rectangle 11" descr="Heart with pulse with solid fill">
            <a:extLst>
              <a:ext uri="{FF2B5EF4-FFF2-40B4-BE49-F238E27FC236}">
                <a16:creationId xmlns:a16="http://schemas.microsoft.com/office/drawing/2014/main" id="{BA253FCD-EC2B-F9DA-6C5F-1A026C3EECC5}"/>
              </a:ext>
            </a:extLst>
          </p:cNvPr>
          <p:cNvSpPr/>
          <p:nvPr/>
        </p:nvSpPr>
        <p:spPr>
          <a:xfrm>
            <a:off x="9785558" y="730429"/>
            <a:ext cx="1075362" cy="1075362"/>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5" name="TextBox 14">
            <a:extLst>
              <a:ext uri="{FF2B5EF4-FFF2-40B4-BE49-F238E27FC236}">
                <a16:creationId xmlns:a16="http://schemas.microsoft.com/office/drawing/2014/main" id="{FB4637BB-8A7B-1FCF-8169-16C1FA08B5AF}"/>
              </a:ext>
            </a:extLst>
          </p:cNvPr>
          <p:cNvSpPr txBox="1"/>
          <p:nvPr/>
        </p:nvSpPr>
        <p:spPr>
          <a:xfrm>
            <a:off x="8826082" y="2032042"/>
            <a:ext cx="2994314" cy="5078313"/>
          </a:xfrm>
          <a:prstGeom prst="rect">
            <a:avLst/>
          </a:prstGeom>
          <a:noFill/>
        </p:spPr>
        <p:txBody>
          <a:bodyPr wrap="square">
            <a:spAutoFit/>
          </a:bodyPr>
          <a:lstStyle/>
          <a:p>
            <a:r>
              <a:rPr lang="en-US" b="1" dirty="0">
                <a:solidFill>
                  <a:schemeClr val="accent1">
                    <a:lumMod val="50000"/>
                  </a:schemeClr>
                </a:solidFill>
                <a:latin typeface="Calibri" panose="020F0502020204030204" pitchFamily="34" charset="0"/>
                <a:cs typeface="Calibri" panose="020F0502020204030204" pitchFamily="34" charset="0"/>
              </a:rPr>
              <a:t>	    PMHx</a:t>
            </a:r>
          </a:p>
          <a:p>
            <a:endParaRPr lang="en-US" b="1" dirty="0">
              <a:solidFill>
                <a:schemeClr val="accent1">
                  <a:lumMod val="50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err="1">
                <a:solidFill>
                  <a:schemeClr val="accent1">
                    <a:lumMod val="50000"/>
                  </a:schemeClr>
                </a:solidFill>
                <a:cs typeface="Calibri" panose="020F0502020204030204" pitchFamily="34" charset="0"/>
              </a:rPr>
              <a:t>Afib</a:t>
            </a:r>
            <a:r>
              <a:rPr lang="en-US" dirty="0">
                <a:solidFill>
                  <a:schemeClr val="accent1">
                    <a:lumMod val="50000"/>
                  </a:schemeClr>
                </a:solidFill>
                <a:cs typeface="Calibri" panose="020F0502020204030204" pitchFamily="34" charset="0"/>
              </a:rPr>
              <a:t> on warfarin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NSVT s/p pacemaker</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Aortic stenosis with mechanical aortic valve (AVR) since 2002</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HLD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HTN</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Uterine cancer</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TIA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CHF</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CAD</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Gout</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Hypothyroidism</a:t>
            </a:r>
          </a:p>
          <a:p>
            <a:pPr marL="285750" indent="-285750">
              <a:buFont typeface="Arial" panose="020B0604020202020204" pitchFamily="34" charset="0"/>
              <a:buChar char="•"/>
            </a:pPr>
            <a:endParaRPr lang="en-US" dirty="0">
              <a:solidFill>
                <a:schemeClr val="accent1">
                  <a:lumMod val="50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latin typeface="Calibri" panose="020F0502020204030204" pitchFamily="34" charset="0"/>
              <a:cs typeface="Calibri" panose="020F0502020204030204" pitchFamily="34" charset="0"/>
            </a:endParaRPr>
          </a:p>
          <a:p>
            <a:endParaRPr lang="en-US" b="1" dirty="0">
              <a:solidFill>
                <a:schemeClr val="accent1">
                  <a:lumMod val="50000"/>
                </a:schemeClr>
              </a:solidFill>
              <a:latin typeface="Calibri" panose="020F0502020204030204" pitchFamily="34" charset="0"/>
              <a:cs typeface="Calibri" panose="020F0502020204030204" pitchFamily="34" charset="0"/>
            </a:endParaRPr>
          </a:p>
        </p:txBody>
      </p:sp>
      <p:cxnSp>
        <p:nvCxnSpPr>
          <p:cNvPr id="16" name="Straight Connector 15">
            <a:extLst>
              <a:ext uri="{FF2B5EF4-FFF2-40B4-BE49-F238E27FC236}">
                <a16:creationId xmlns:a16="http://schemas.microsoft.com/office/drawing/2014/main" id="{0F319AB5-1C6B-0EE3-DACF-6C2664692644}"/>
              </a:ext>
            </a:extLst>
          </p:cNvPr>
          <p:cNvCxnSpPr>
            <a:cxnSpLocks/>
          </p:cNvCxnSpPr>
          <p:nvPr/>
        </p:nvCxnSpPr>
        <p:spPr>
          <a:xfrm flipV="1">
            <a:off x="8377981" y="1494361"/>
            <a:ext cx="0" cy="5223863"/>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CD3BF4-D12D-08D9-C630-54BADB571B00}"/>
              </a:ext>
            </a:extLst>
          </p:cNvPr>
          <p:cNvCxnSpPr>
            <a:cxnSpLocks/>
          </p:cNvCxnSpPr>
          <p:nvPr/>
        </p:nvCxnSpPr>
        <p:spPr>
          <a:xfrm flipV="1">
            <a:off x="4034581" y="1524982"/>
            <a:ext cx="0" cy="5193242"/>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2257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3FC3A3E-2FE4-BB44-561F-42227881616C}"/>
              </a:ext>
            </a:extLst>
          </p:cNvPr>
          <p:cNvSpPr>
            <a:spLocks noGrp="1"/>
          </p:cNvSpPr>
          <p:nvPr>
            <p:ph type="title"/>
          </p:nvPr>
        </p:nvSpPr>
        <p:spPr>
          <a:xfrm>
            <a:off x="-2278007" y="419428"/>
            <a:ext cx="10363200" cy="633390"/>
          </a:xfrm>
        </p:spPr>
        <p:txBody>
          <a:bodyPr/>
          <a:lstStyle/>
          <a:p>
            <a:pPr algn="ctr"/>
            <a:r>
              <a:rPr lang="en-US" sz="6600" b="1" dirty="0">
                <a:solidFill>
                  <a:schemeClr val="accent1">
                    <a:lumMod val="75000"/>
                  </a:schemeClr>
                </a:solidFill>
                <a:latin typeface="Bierstadt" panose="020B0004020202020204" pitchFamily="34" charset="0"/>
              </a:rPr>
              <a:t>Patient Case</a:t>
            </a:r>
          </a:p>
        </p:txBody>
      </p:sp>
      <p:pic>
        <p:nvPicPr>
          <p:cNvPr id="2050" name="Picture 2" descr="Pills blue Icon | Medical Iconpack | MedicalWP">
            <a:extLst>
              <a:ext uri="{FF2B5EF4-FFF2-40B4-BE49-F238E27FC236}">
                <a16:creationId xmlns:a16="http://schemas.microsoft.com/office/drawing/2014/main" id="{544F2576-F9A2-AAEF-3585-64B94C7B5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24" y="4492541"/>
            <a:ext cx="1946031" cy="19460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451BDF6-0398-E155-B29E-B0D3DF97FFE7}"/>
              </a:ext>
            </a:extLst>
          </p:cNvPr>
          <p:cNvSpPr txBox="1"/>
          <p:nvPr/>
        </p:nvSpPr>
        <p:spPr>
          <a:xfrm>
            <a:off x="4257761" y="1346067"/>
            <a:ext cx="7934239" cy="6370975"/>
          </a:xfrm>
          <a:prstGeom prst="rect">
            <a:avLst/>
          </a:prstGeom>
          <a:noFill/>
        </p:spPr>
        <p:txBody>
          <a:bodyPr wrap="square">
            <a:spAutoFit/>
          </a:bodyPr>
          <a:lstStyle/>
          <a:p>
            <a:r>
              <a:rPr lang="en-US" sz="2400" b="1" i="0" u="none" strike="noStrike" baseline="0" dirty="0">
                <a:solidFill>
                  <a:schemeClr val="accent1">
                    <a:lumMod val="50000"/>
                  </a:schemeClr>
                </a:solidFill>
                <a:cs typeface="Calibri" panose="020F0502020204030204" pitchFamily="34" charset="0"/>
              </a:rPr>
              <a:t>Home Medications</a:t>
            </a:r>
          </a:p>
          <a:p>
            <a:endParaRPr lang="en-US" sz="2400" b="1" dirty="0">
              <a:solidFill>
                <a:schemeClr val="accent1">
                  <a:lumMod val="50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Allopurinol 100 mg daily </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Amiodarone 100 mg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Amlodipine 5 mg daily  </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Atorvastatin 40 mg at bedtime</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Aspirin 81 mg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Calcitriol 0.5 mcg every other day </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Furosemide 40 mg daily </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Latanoprost 0.005% ophthalmic solution</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Levothyroxine 75 mcg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Metoprolol succinate 50 mg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Spironolactone 25 mg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Warfarin 2 mg daily </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sz="1800" b="1" i="0" u="none" strike="noStrike" baseline="0" dirty="0">
              <a:solidFill>
                <a:schemeClr val="accent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96947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02" name="Content Placeholder 2">
            <a:extLst>
              <a:ext uri="{FF2B5EF4-FFF2-40B4-BE49-F238E27FC236}">
                <a16:creationId xmlns:a16="http://schemas.microsoft.com/office/drawing/2014/main" id="{1DE81993-7740-24B1-ABD9-1C19F0CB86FB}"/>
              </a:ext>
            </a:extLst>
          </p:cNvPr>
          <p:cNvGraphicFramePr>
            <a:graphicFrameLocks noGrp="1"/>
          </p:cNvGraphicFramePr>
          <p:nvPr>
            <p:ph idx="4294967295"/>
            <p:extLst>
              <p:ext uri="{D42A27DB-BD31-4B8C-83A1-F6EECF244321}">
                <p14:modId xmlns:p14="http://schemas.microsoft.com/office/powerpoint/2010/main" val="2019515656"/>
              </p:ext>
            </p:extLst>
          </p:nvPr>
        </p:nvGraphicFramePr>
        <p:xfrm>
          <a:off x="-2174240" y="143108"/>
          <a:ext cx="4430063" cy="2789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0D2309E-81A3-3228-8688-0DCD808FEB02}"/>
              </a:ext>
            </a:extLst>
          </p:cNvPr>
          <p:cNvSpPr txBox="1"/>
          <p:nvPr/>
        </p:nvSpPr>
        <p:spPr>
          <a:xfrm>
            <a:off x="467818" y="2076826"/>
            <a:ext cx="4682393" cy="1754326"/>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CT head impression:</a:t>
            </a:r>
          </a:p>
          <a:p>
            <a:pPr marL="742950" lvl="1" indent="-285750">
              <a:buFont typeface="Courier New" panose="02070309020205020404" pitchFamily="49" charset="0"/>
              <a:buChar char="o"/>
            </a:pPr>
            <a:r>
              <a:rPr lang="en-US" b="1" dirty="0">
                <a:solidFill>
                  <a:schemeClr val="accent1">
                    <a:lumMod val="50000"/>
                  </a:schemeClr>
                </a:solidFill>
                <a:cs typeface="Calibri" panose="020F0502020204030204" pitchFamily="34" charset="0"/>
              </a:rPr>
              <a:t>Chronic subdural hemorrhage</a:t>
            </a:r>
          </a:p>
          <a:p>
            <a:pPr marL="742950" lvl="1" indent="-285750">
              <a:buFont typeface="Courier New" panose="02070309020205020404" pitchFamily="49" charset="0"/>
              <a:buChar char="o"/>
            </a:pPr>
            <a:r>
              <a:rPr lang="en-US" dirty="0">
                <a:solidFill>
                  <a:schemeClr val="accent1">
                    <a:lumMod val="50000"/>
                  </a:schemeClr>
                </a:solidFill>
                <a:cs typeface="Calibri" panose="020F0502020204030204" pitchFamily="34" charset="0"/>
              </a:rPr>
              <a:t>No mass effect or shift currently seen</a:t>
            </a:r>
          </a:p>
          <a:p>
            <a:pPr lvl="1"/>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cxnSp>
        <p:nvCxnSpPr>
          <p:cNvPr id="5" name="Straight Connector 4">
            <a:extLst>
              <a:ext uri="{FF2B5EF4-FFF2-40B4-BE49-F238E27FC236}">
                <a16:creationId xmlns:a16="http://schemas.microsoft.com/office/drawing/2014/main" id="{78C1F668-AC5E-6D90-F6E9-B3569A2F0CE0}"/>
              </a:ext>
            </a:extLst>
          </p:cNvPr>
          <p:cNvCxnSpPr>
            <a:cxnSpLocks/>
          </p:cNvCxnSpPr>
          <p:nvPr/>
        </p:nvCxnSpPr>
        <p:spPr>
          <a:xfrm flipV="1">
            <a:off x="6279763" y="19759"/>
            <a:ext cx="0" cy="6695133"/>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ADCF402-6605-216F-0038-DBA4256ACE18}"/>
              </a:ext>
            </a:extLst>
          </p:cNvPr>
          <p:cNvSpPr txBox="1"/>
          <p:nvPr/>
        </p:nvSpPr>
        <p:spPr>
          <a:xfrm>
            <a:off x="467818" y="4047700"/>
            <a:ext cx="4682393" cy="1200329"/>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CT C-spine:</a:t>
            </a:r>
          </a:p>
          <a:p>
            <a:pPr marL="742950" lvl="1" indent="-285750">
              <a:buFont typeface="Courier New" panose="02070309020205020404" pitchFamily="49" charset="0"/>
              <a:buChar char="o"/>
            </a:pPr>
            <a:r>
              <a:rPr lang="en-US" dirty="0">
                <a:solidFill>
                  <a:schemeClr val="accent1">
                    <a:lumMod val="50000"/>
                  </a:schemeClr>
                </a:solidFill>
                <a:cs typeface="Calibri" panose="020F0502020204030204" pitchFamily="34" charset="0"/>
              </a:rPr>
              <a:t>No fracture seen</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3" name="TextBox 2">
            <a:extLst>
              <a:ext uri="{FF2B5EF4-FFF2-40B4-BE49-F238E27FC236}">
                <a16:creationId xmlns:a16="http://schemas.microsoft.com/office/drawing/2014/main" id="{F2177591-6D48-51BE-F05B-5FF5DA79E6DC}"/>
              </a:ext>
            </a:extLst>
          </p:cNvPr>
          <p:cNvSpPr txBox="1"/>
          <p:nvPr/>
        </p:nvSpPr>
        <p:spPr>
          <a:xfrm>
            <a:off x="467818" y="4826546"/>
            <a:ext cx="4682393" cy="1200329"/>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Chest XR:</a:t>
            </a:r>
          </a:p>
          <a:p>
            <a:pPr marL="742950" lvl="1" indent="-285750">
              <a:buFont typeface="Courier New" panose="02070309020205020404" pitchFamily="49" charset="0"/>
              <a:buChar char="o"/>
            </a:pPr>
            <a:r>
              <a:rPr lang="en-US" dirty="0">
                <a:solidFill>
                  <a:schemeClr val="accent1">
                    <a:lumMod val="50000"/>
                  </a:schemeClr>
                </a:solidFill>
                <a:cs typeface="Calibri" panose="020F0502020204030204" pitchFamily="34" charset="0"/>
              </a:rPr>
              <a:t>Negative</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6" name="TextBox 5">
            <a:extLst>
              <a:ext uri="{FF2B5EF4-FFF2-40B4-BE49-F238E27FC236}">
                <a16:creationId xmlns:a16="http://schemas.microsoft.com/office/drawing/2014/main" id="{6C74F4F8-0DE9-4C24-0EC4-666C9D798464}"/>
              </a:ext>
            </a:extLst>
          </p:cNvPr>
          <p:cNvSpPr txBox="1"/>
          <p:nvPr/>
        </p:nvSpPr>
        <p:spPr>
          <a:xfrm>
            <a:off x="467818" y="5564135"/>
            <a:ext cx="4682393" cy="1477328"/>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XR Pelvis:</a:t>
            </a:r>
          </a:p>
          <a:p>
            <a:pPr marL="742950" lvl="1" indent="-285750">
              <a:buFont typeface="Courier New" panose="02070309020205020404" pitchFamily="49" charset="0"/>
              <a:buChar char="o"/>
            </a:pPr>
            <a:r>
              <a:rPr lang="en-US" dirty="0">
                <a:solidFill>
                  <a:schemeClr val="accent1">
                    <a:lumMod val="50000"/>
                  </a:schemeClr>
                </a:solidFill>
                <a:cs typeface="Calibri" panose="020F0502020204030204" pitchFamily="34" charset="0"/>
              </a:rPr>
              <a:t>No evidence of an acute fracture or dislocation</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pic>
        <p:nvPicPr>
          <p:cNvPr id="9" name="Picture 8">
            <a:extLst>
              <a:ext uri="{FF2B5EF4-FFF2-40B4-BE49-F238E27FC236}">
                <a16:creationId xmlns:a16="http://schemas.microsoft.com/office/drawing/2014/main" id="{ADA74D3B-C343-448F-DC8B-7802F1D2729F}"/>
              </a:ext>
            </a:extLst>
          </p:cNvPr>
          <p:cNvPicPr>
            <a:picLocks noChangeAspect="1"/>
          </p:cNvPicPr>
          <p:nvPr/>
        </p:nvPicPr>
        <p:blipFill>
          <a:blip r:embed="rId8"/>
          <a:stretch>
            <a:fillRect/>
          </a:stretch>
        </p:blipFill>
        <p:spPr>
          <a:xfrm>
            <a:off x="259331" y="102529"/>
            <a:ext cx="1494166" cy="1482613"/>
          </a:xfrm>
          <a:prstGeom prst="rect">
            <a:avLst/>
          </a:prstGeom>
        </p:spPr>
      </p:pic>
      <p:sp>
        <p:nvSpPr>
          <p:cNvPr id="10" name="TextBox 9">
            <a:extLst>
              <a:ext uri="{FF2B5EF4-FFF2-40B4-BE49-F238E27FC236}">
                <a16:creationId xmlns:a16="http://schemas.microsoft.com/office/drawing/2014/main" id="{0FE3EEEF-7F3C-5C36-EBFB-5F96AD14BDDE}"/>
              </a:ext>
            </a:extLst>
          </p:cNvPr>
          <p:cNvSpPr txBox="1"/>
          <p:nvPr/>
        </p:nvSpPr>
        <p:spPr>
          <a:xfrm>
            <a:off x="6801990" y="922664"/>
            <a:ext cx="4682393" cy="2031325"/>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BP: 138/56</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HR: 62</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RR: 18</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SpO2 %: 99</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Temperature: 97.7 F</a:t>
            </a:r>
          </a:p>
          <a:p>
            <a:pPr marL="285750" indent="-285750">
              <a:buFont typeface="Arial" panose="020B0604020202020204" pitchFamily="34" charset="0"/>
              <a:buChar char="•"/>
            </a:pP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11" name="TextBox 10">
            <a:extLst>
              <a:ext uri="{FF2B5EF4-FFF2-40B4-BE49-F238E27FC236}">
                <a16:creationId xmlns:a16="http://schemas.microsoft.com/office/drawing/2014/main" id="{F803D815-CDF7-D32B-94D0-09A01F3E9BDE}"/>
              </a:ext>
            </a:extLst>
          </p:cNvPr>
          <p:cNvSpPr txBox="1"/>
          <p:nvPr/>
        </p:nvSpPr>
        <p:spPr>
          <a:xfrm>
            <a:off x="6795820" y="2306765"/>
            <a:ext cx="4682393" cy="1200329"/>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Prothrombin: 35.4</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INR: </a:t>
            </a:r>
            <a:r>
              <a:rPr lang="en-US" b="1" dirty="0">
                <a:solidFill>
                  <a:schemeClr val="tx2">
                    <a:lumMod val="90000"/>
                    <a:lumOff val="10000"/>
                  </a:schemeClr>
                </a:solidFill>
                <a:cs typeface="Calibri" panose="020F0502020204030204" pitchFamily="34" charset="0"/>
              </a:rPr>
              <a:t>3.5</a:t>
            </a: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13" name="Rectangle 12" descr="Test tubes">
            <a:extLst>
              <a:ext uri="{FF2B5EF4-FFF2-40B4-BE49-F238E27FC236}">
                <a16:creationId xmlns:a16="http://schemas.microsoft.com/office/drawing/2014/main" id="{4FA2BBF3-9D60-AACE-1BCE-B4A0CBF86680}"/>
              </a:ext>
            </a:extLst>
          </p:cNvPr>
          <p:cNvSpPr/>
          <p:nvPr/>
        </p:nvSpPr>
        <p:spPr>
          <a:xfrm>
            <a:off x="9997907" y="102529"/>
            <a:ext cx="2060810" cy="1692684"/>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txBody>
          <a:bodyPr/>
          <a:lstStyle/>
          <a:p>
            <a:endParaRPr lang="en-US"/>
          </a:p>
        </p:txBody>
      </p:sp>
      <p:sp>
        <p:nvSpPr>
          <p:cNvPr id="17" name="TextBox 16">
            <a:extLst>
              <a:ext uri="{FF2B5EF4-FFF2-40B4-BE49-F238E27FC236}">
                <a16:creationId xmlns:a16="http://schemas.microsoft.com/office/drawing/2014/main" id="{B0535939-7AF9-C1EE-75AA-EAE280C8C20F}"/>
              </a:ext>
            </a:extLst>
          </p:cNvPr>
          <p:cNvSpPr txBox="1"/>
          <p:nvPr/>
        </p:nvSpPr>
        <p:spPr>
          <a:xfrm>
            <a:off x="2286787" y="1537654"/>
            <a:ext cx="7180728" cy="369332"/>
          </a:xfrm>
          <a:prstGeom prst="rect">
            <a:avLst/>
          </a:prstGeom>
          <a:noFill/>
        </p:spPr>
        <p:txBody>
          <a:bodyPr wrap="square">
            <a:spAutoFit/>
          </a:bodyPr>
          <a:lstStyle/>
          <a:p>
            <a:pPr lvl="1"/>
            <a:r>
              <a:rPr lang="en-US" b="1" dirty="0">
                <a:solidFill>
                  <a:schemeClr val="accent1">
                    <a:lumMod val="50000"/>
                  </a:schemeClr>
                </a:solidFill>
                <a:cs typeface="Calibri" panose="020F0502020204030204" pitchFamily="34" charset="0"/>
              </a:rPr>
              <a:t>Imaging</a:t>
            </a:r>
          </a:p>
        </p:txBody>
      </p:sp>
      <p:sp>
        <p:nvSpPr>
          <p:cNvPr id="18" name="TextBox 17">
            <a:extLst>
              <a:ext uri="{FF2B5EF4-FFF2-40B4-BE49-F238E27FC236}">
                <a16:creationId xmlns:a16="http://schemas.microsoft.com/office/drawing/2014/main" id="{3B096926-FE8F-A5BC-708D-A4F4E5E808FC}"/>
              </a:ext>
            </a:extLst>
          </p:cNvPr>
          <p:cNvSpPr txBox="1"/>
          <p:nvPr/>
        </p:nvSpPr>
        <p:spPr>
          <a:xfrm>
            <a:off x="7063007" y="474503"/>
            <a:ext cx="7180728" cy="369332"/>
          </a:xfrm>
          <a:prstGeom prst="rect">
            <a:avLst/>
          </a:prstGeom>
          <a:noFill/>
        </p:spPr>
        <p:txBody>
          <a:bodyPr wrap="square">
            <a:spAutoFit/>
          </a:bodyPr>
          <a:lstStyle/>
          <a:p>
            <a:pPr lvl="1"/>
            <a:r>
              <a:rPr lang="en-US" b="1" dirty="0">
                <a:solidFill>
                  <a:schemeClr val="accent1">
                    <a:lumMod val="50000"/>
                  </a:schemeClr>
                </a:solidFill>
                <a:cs typeface="Calibri" panose="020F0502020204030204" pitchFamily="34" charset="0"/>
              </a:rPr>
              <a:t>Labs</a:t>
            </a:r>
          </a:p>
        </p:txBody>
      </p:sp>
      <p:sp>
        <p:nvSpPr>
          <p:cNvPr id="19" name="TextBox 18">
            <a:extLst>
              <a:ext uri="{FF2B5EF4-FFF2-40B4-BE49-F238E27FC236}">
                <a16:creationId xmlns:a16="http://schemas.microsoft.com/office/drawing/2014/main" id="{526B3987-D159-0F1E-B4BE-0A02312A045C}"/>
              </a:ext>
            </a:extLst>
          </p:cNvPr>
          <p:cNvSpPr txBox="1"/>
          <p:nvPr/>
        </p:nvSpPr>
        <p:spPr>
          <a:xfrm>
            <a:off x="380201" y="3073294"/>
            <a:ext cx="5715799" cy="1477328"/>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Repeat CT head impression:</a:t>
            </a:r>
          </a:p>
          <a:p>
            <a:pPr marL="742950" lvl="1" indent="-285750">
              <a:buFont typeface="Courier New" panose="02070309020205020404" pitchFamily="49" charset="0"/>
              <a:buChar char="o"/>
            </a:pPr>
            <a:r>
              <a:rPr lang="en-US" sz="1800" b="0" i="0" u="none" strike="noStrike" baseline="0" dirty="0">
                <a:solidFill>
                  <a:schemeClr val="accent1">
                    <a:lumMod val="50000"/>
                  </a:schemeClr>
                </a:solidFill>
                <a:latin typeface="Aptos" panose="020B0004020202020204" pitchFamily="34" charset="0"/>
              </a:rPr>
              <a:t>Repeat CT head after 6 hours showed slight increase in acute component of SDH</a:t>
            </a: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7" name="TextBox 6">
            <a:extLst>
              <a:ext uri="{FF2B5EF4-FFF2-40B4-BE49-F238E27FC236}">
                <a16:creationId xmlns:a16="http://schemas.microsoft.com/office/drawing/2014/main" id="{476FD5D5-DA58-44C2-3BB9-5E890464A4A0}"/>
              </a:ext>
            </a:extLst>
          </p:cNvPr>
          <p:cNvSpPr txBox="1"/>
          <p:nvPr/>
        </p:nvSpPr>
        <p:spPr>
          <a:xfrm>
            <a:off x="6682376" y="3013196"/>
            <a:ext cx="7180728" cy="369332"/>
          </a:xfrm>
          <a:prstGeom prst="rect">
            <a:avLst/>
          </a:prstGeom>
          <a:noFill/>
        </p:spPr>
        <p:txBody>
          <a:bodyPr wrap="square">
            <a:spAutoFit/>
          </a:bodyPr>
          <a:lstStyle/>
          <a:p>
            <a:pPr lvl="1"/>
            <a:r>
              <a:rPr lang="en-US" b="1" dirty="0">
                <a:solidFill>
                  <a:schemeClr val="accent1">
                    <a:lumMod val="50000"/>
                  </a:schemeClr>
                </a:solidFill>
                <a:cs typeface="Calibri" panose="020F0502020204030204" pitchFamily="34" charset="0"/>
              </a:rPr>
              <a:t>Tertiary Exam</a:t>
            </a:r>
          </a:p>
        </p:txBody>
      </p:sp>
      <p:sp>
        <p:nvSpPr>
          <p:cNvPr id="8" name="TextBox 7">
            <a:extLst>
              <a:ext uri="{FF2B5EF4-FFF2-40B4-BE49-F238E27FC236}">
                <a16:creationId xmlns:a16="http://schemas.microsoft.com/office/drawing/2014/main" id="{75246126-52B2-1DAD-DF09-9BB0AAF8C2DF}"/>
              </a:ext>
            </a:extLst>
          </p:cNvPr>
          <p:cNvSpPr txBox="1"/>
          <p:nvPr/>
        </p:nvSpPr>
        <p:spPr>
          <a:xfrm>
            <a:off x="6451345" y="3441551"/>
            <a:ext cx="5795139" cy="3970318"/>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Alert: Yes</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GCS: 15</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HEENT: small soft hematoma posterior skull, no lacerations</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Neck: non-tender</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Chest: non-tender, equal chest rise, non-labored</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Abdomen: soft, non-tender, non-distended</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Back: no deformities</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Upper extremities: left shoulder limited range of motion</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Lower extremities: full range of motion </a:t>
            </a:r>
          </a:p>
          <a:p>
            <a:pPr marL="285750" indent="-285750">
              <a:buFont typeface="Arial" panose="020B0604020202020204" pitchFamily="34" charset="0"/>
              <a:buChar char="•"/>
            </a:pP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Tree>
    <p:extLst>
      <p:ext uri="{BB962C8B-B14F-4D97-AF65-F5344CB8AC3E}">
        <p14:creationId xmlns:p14="http://schemas.microsoft.com/office/powerpoint/2010/main" val="2768163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824D983-CEFC-DCC7-FF13-6F29816AF1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AC177AE9-FF38-8304-C809-6BCB9430A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161419C4-1354-649A-8593-0641A9B294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102" name="Content Placeholder 2">
            <a:extLst>
              <a:ext uri="{FF2B5EF4-FFF2-40B4-BE49-F238E27FC236}">
                <a16:creationId xmlns:a16="http://schemas.microsoft.com/office/drawing/2014/main" id="{1DE81993-7740-24B1-ABD9-1C19F0CB86FB}"/>
              </a:ext>
            </a:extLst>
          </p:cNvPr>
          <p:cNvGraphicFramePr>
            <a:graphicFrameLocks noGrp="1"/>
          </p:cNvGraphicFramePr>
          <p:nvPr>
            <p:ph idx="4294967295"/>
            <p:extLst>
              <p:ext uri="{D42A27DB-BD31-4B8C-83A1-F6EECF244321}">
                <p14:modId xmlns:p14="http://schemas.microsoft.com/office/powerpoint/2010/main" val="3623182925"/>
              </p:ext>
            </p:extLst>
          </p:nvPr>
        </p:nvGraphicFramePr>
        <p:xfrm>
          <a:off x="210296" y="-21805"/>
          <a:ext cx="10306050" cy="21070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1FABEB45-1489-AE43-C800-8D36F66FFC3D}"/>
              </a:ext>
            </a:extLst>
          </p:cNvPr>
          <p:cNvSpPr txBox="1"/>
          <p:nvPr/>
        </p:nvSpPr>
        <p:spPr>
          <a:xfrm>
            <a:off x="-120330" y="2628890"/>
            <a:ext cx="4691767" cy="2831544"/>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Home meds started:</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Amlodipine</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Amiodarone</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Atorvastatin</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Furosemide</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Metoprolol</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Spironolactone</a:t>
            </a:r>
          </a:p>
          <a:p>
            <a:pPr marL="1200150" lvl="2" indent="-285750">
              <a:buFont typeface="Courier New" panose="02070309020205020404" pitchFamily="49" charset="0"/>
              <a:buChar char="o"/>
            </a:pPr>
            <a:endParaRPr lang="en-US" sz="1600" dirty="0">
              <a:solidFill>
                <a:schemeClr val="accent1">
                  <a:lumMod val="50000"/>
                </a:schemeClr>
              </a:solidFill>
              <a:cs typeface="Calibri" panose="020F0502020204030204" pitchFamily="34" charset="0"/>
            </a:endParaRPr>
          </a:p>
          <a:p>
            <a:pPr marL="1200150" lvl="2" indent="-285750">
              <a:buFont typeface="Courier New" panose="02070309020205020404" pitchFamily="49" charset="0"/>
              <a:buChar char="o"/>
            </a:pPr>
            <a:endParaRPr lang="en-US" sz="1600" dirty="0">
              <a:solidFill>
                <a:schemeClr val="accent1">
                  <a:lumMod val="50000"/>
                </a:schemeClr>
              </a:solidFill>
              <a:cs typeface="Calibri" panose="020F0502020204030204" pitchFamily="34" charset="0"/>
            </a:endParaRPr>
          </a:p>
          <a:p>
            <a:pPr marL="1200150" lvl="2" indent="-285750">
              <a:buFont typeface="Courier New" panose="02070309020205020404" pitchFamily="49" charset="0"/>
              <a:buChar char="o"/>
            </a:pPr>
            <a:endParaRPr lang="en-US" sz="1600" dirty="0">
              <a:solidFill>
                <a:schemeClr val="accent1">
                  <a:lumMod val="50000"/>
                </a:schemeClr>
              </a:solidFill>
              <a:cs typeface="Calibri" panose="020F0502020204030204" pitchFamily="34" charset="0"/>
            </a:endParaRPr>
          </a:p>
          <a:p>
            <a:pPr marL="1200150" lvl="2" indent="-285750">
              <a:buFont typeface="Courier New" panose="02070309020205020404" pitchFamily="49" charset="0"/>
              <a:buChar char="o"/>
            </a:pPr>
            <a:endParaRPr lang="en-US" dirty="0">
              <a:solidFill>
                <a:schemeClr val="accent1">
                  <a:lumMod val="50000"/>
                </a:schemeClr>
              </a:solidFill>
              <a:cs typeface="Calibri" panose="020F0502020204030204" pitchFamily="34" charset="0"/>
            </a:endParaRPr>
          </a:p>
        </p:txBody>
      </p:sp>
      <p:sp>
        <p:nvSpPr>
          <p:cNvPr id="28" name="TextBox 27">
            <a:extLst>
              <a:ext uri="{FF2B5EF4-FFF2-40B4-BE49-F238E27FC236}">
                <a16:creationId xmlns:a16="http://schemas.microsoft.com/office/drawing/2014/main" id="{00D0DE27-0786-0C2F-E6F3-959A68BFDF81}"/>
              </a:ext>
            </a:extLst>
          </p:cNvPr>
          <p:cNvSpPr txBox="1"/>
          <p:nvPr/>
        </p:nvSpPr>
        <p:spPr>
          <a:xfrm>
            <a:off x="4248583" y="2424574"/>
            <a:ext cx="3694833" cy="1107996"/>
          </a:xfrm>
          <a:prstGeom prst="rect">
            <a:avLst/>
          </a:prstGeom>
          <a:noFill/>
        </p:spPr>
        <p:txBody>
          <a:bodyPr wrap="square">
            <a:spAutoFit/>
          </a:bodyPr>
          <a:lstStyle/>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Passed dysphagia screen – on a regular diet </a:t>
            </a:r>
          </a:p>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Started on senna 2 tablets HS</a:t>
            </a:r>
          </a:p>
          <a:p>
            <a:endParaRPr lang="en-US" b="1" dirty="0">
              <a:solidFill>
                <a:schemeClr val="accent1">
                  <a:lumMod val="50000"/>
                </a:schemeClr>
              </a:solidFill>
              <a:cs typeface="Calibri" panose="020F0502020204030204" pitchFamily="34" charset="0"/>
            </a:endParaRPr>
          </a:p>
        </p:txBody>
      </p:sp>
      <p:sp>
        <p:nvSpPr>
          <p:cNvPr id="29" name="TextBox 28">
            <a:extLst>
              <a:ext uri="{FF2B5EF4-FFF2-40B4-BE49-F238E27FC236}">
                <a16:creationId xmlns:a16="http://schemas.microsoft.com/office/drawing/2014/main" id="{18701C09-C99E-FC60-65CD-5C674B7CA36F}"/>
              </a:ext>
            </a:extLst>
          </p:cNvPr>
          <p:cNvSpPr txBox="1"/>
          <p:nvPr/>
        </p:nvSpPr>
        <p:spPr>
          <a:xfrm>
            <a:off x="8082782" y="4425277"/>
            <a:ext cx="3694833" cy="338554"/>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Room air</a:t>
            </a:r>
          </a:p>
        </p:txBody>
      </p:sp>
      <p:sp>
        <p:nvSpPr>
          <p:cNvPr id="30" name="TextBox 29">
            <a:extLst>
              <a:ext uri="{FF2B5EF4-FFF2-40B4-BE49-F238E27FC236}">
                <a16:creationId xmlns:a16="http://schemas.microsoft.com/office/drawing/2014/main" id="{5A055A88-B522-223B-7447-B0811F6A517B}"/>
              </a:ext>
            </a:extLst>
          </p:cNvPr>
          <p:cNvSpPr txBox="1"/>
          <p:nvPr/>
        </p:nvSpPr>
        <p:spPr>
          <a:xfrm>
            <a:off x="4303883" y="3934903"/>
            <a:ext cx="3694833" cy="830997"/>
          </a:xfrm>
          <a:prstGeom prst="rect">
            <a:avLst/>
          </a:prstGeom>
          <a:noFill/>
        </p:spPr>
        <p:txBody>
          <a:bodyPr wrap="square">
            <a:spAutoFit/>
          </a:bodyPr>
          <a:lstStyle/>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Allopurinol 100 mg daily for gout</a:t>
            </a:r>
          </a:p>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Monitor and correct electrolytes</a:t>
            </a:r>
          </a:p>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AKI – </a:t>
            </a:r>
            <a:r>
              <a:rPr lang="en-US" sz="1600" dirty="0" err="1">
                <a:solidFill>
                  <a:schemeClr val="accent1">
                    <a:lumMod val="50000"/>
                  </a:schemeClr>
                </a:solidFill>
                <a:cs typeface="Calibri" panose="020F0502020204030204" pitchFamily="34" charset="0"/>
              </a:rPr>
              <a:t>SCr</a:t>
            </a:r>
            <a:r>
              <a:rPr lang="en-US" sz="1600" dirty="0">
                <a:solidFill>
                  <a:schemeClr val="accent1">
                    <a:lumMod val="50000"/>
                  </a:schemeClr>
                </a:solidFill>
                <a:cs typeface="Calibri" panose="020F0502020204030204" pitchFamily="34" charset="0"/>
              </a:rPr>
              <a:t> 1.61</a:t>
            </a:r>
          </a:p>
        </p:txBody>
      </p:sp>
      <p:cxnSp>
        <p:nvCxnSpPr>
          <p:cNvPr id="31" name="Straight Connector 30">
            <a:extLst>
              <a:ext uri="{FF2B5EF4-FFF2-40B4-BE49-F238E27FC236}">
                <a16:creationId xmlns:a16="http://schemas.microsoft.com/office/drawing/2014/main" id="{C1EE4C58-38A8-76FD-7E4B-570B12BFF597}"/>
              </a:ext>
            </a:extLst>
          </p:cNvPr>
          <p:cNvCxnSpPr>
            <a:cxnSpLocks/>
          </p:cNvCxnSpPr>
          <p:nvPr/>
        </p:nvCxnSpPr>
        <p:spPr>
          <a:xfrm flipV="1">
            <a:off x="4034581" y="1932709"/>
            <a:ext cx="0" cy="478551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03928805-5C9A-7AFF-402F-04ED2B8FBCAC}"/>
              </a:ext>
            </a:extLst>
          </p:cNvPr>
          <p:cNvSpPr txBox="1"/>
          <p:nvPr/>
        </p:nvSpPr>
        <p:spPr>
          <a:xfrm>
            <a:off x="4349590" y="5417208"/>
            <a:ext cx="3694833" cy="1107996"/>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Positive Urinalysis </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E. Coli culture</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Ceftriaxone 1g daily</a:t>
            </a:r>
          </a:p>
          <a:p>
            <a:pPr marL="742950" lvl="1"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cxnSp>
        <p:nvCxnSpPr>
          <p:cNvPr id="36" name="Straight Connector 35">
            <a:extLst>
              <a:ext uri="{FF2B5EF4-FFF2-40B4-BE49-F238E27FC236}">
                <a16:creationId xmlns:a16="http://schemas.microsoft.com/office/drawing/2014/main" id="{0967A717-5528-075A-B634-814491805925}"/>
              </a:ext>
            </a:extLst>
          </p:cNvPr>
          <p:cNvCxnSpPr>
            <a:cxnSpLocks/>
          </p:cNvCxnSpPr>
          <p:nvPr/>
        </p:nvCxnSpPr>
        <p:spPr>
          <a:xfrm flipV="1">
            <a:off x="7925277" y="1860838"/>
            <a:ext cx="0" cy="4857386"/>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8F5C60AC-A06E-E522-DCA2-7BE3AA4934E1}"/>
              </a:ext>
            </a:extLst>
          </p:cNvPr>
          <p:cNvSpPr txBox="1"/>
          <p:nvPr/>
        </p:nvSpPr>
        <p:spPr>
          <a:xfrm>
            <a:off x="8082782" y="5270789"/>
            <a:ext cx="3694833" cy="861774"/>
          </a:xfrm>
          <a:prstGeom prst="rect">
            <a:avLst/>
          </a:prstGeom>
          <a:noFill/>
        </p:spPr>
        <p:txBody>
          <a:bodyPr wrap="square">
            <a:spAutoFit/>
          </a:bodyPr>
          <a:lstStyle/>
          <a:p>
            <a:endParaRPr lang="en-US" b="1" dirty="0">
              <a:solidFill>
                <a:schemeClr val="accent1">
                  <a:lumMod val="50000"/>
                </a:schemeClr>
              </a:solidFill>
              <a:cs typeface="Calibri" panose="020F0502020204030204" pitchFamily="34" charset="0"/>
            </a:endParaRP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Levothyroxine 75 mcg daily </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HbA1c 6%</a:t>
            </a:r>
          </a:p>
        </p:txBody>
      </p:sp>
      <p:sp>
        <p:nvSpPr>
          <p:cNvPr id="2" name="TextBox 1">
            <a:extLst>
              <a:ext uri="{FF2B5EF4-FFF2-40B4-BE49-F238E27FC236}">
                <a16:creationId xmlns:a16="http://schemas.microsoft.com/office/drawing/2014/main" id="{371B9F7B-EF73-3EE0-5D49-DC9E9BB8A2D1}"/>
              </a:ext>
            </a:extLst>
          </p:cNvPr>
          <p:cNvSpPr txBox="1"/>
          <p:nvPr/>
        </p:nvSpPr>
        <p:spPr>
          <a:xfrm>
            <a:off x="-193768" y="4457414"/>
            <a:ext cx="4322751" cy="1384995"/>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Slightly elevated troponins – 0.051</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BP goal of 120-140</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EF 35%</a:t>
            </a:r>
          </a:p>
          <a:p>
            <a:pPr marL="1200150" lvl="2" indent="-285750">
              <a:buFont typeface="Courier New" panose="02070309020205020404" pitchFamily="49" charset="0"/>
              <a:buChar char="o"/>
            </a:pPr>
            <a:endParaRPr lang="en-US" dirty="0">
              <a:solidFill>
                <a:schemeClr val="accent1">
                  <a:lumMod val="50000"/>
                </a:schemeClr>
              </a:solidFill>
              <a:cs typeface="Calibri" panose="020F0502020204030204" pitchFamily="34" charset="0"/>
            </a:endParaRPr>
          </a:p>
          <a:p>
            <a:pPr marL="1200150" lvl="2" indent="-285750">
              <a:buFont typeface="Courier New" panose="02070309020205020404" pitchFamily="49" charset="0"/>
              <a:buChar char="o"/>
            </a:pPr>
            <a:endParaRPr lang="en-US" dirty="0">
              <a:solidFill>
                <a:schemeClr val="accent1">
                  <a:lumMod val="50000"/>
                </a:schemeClr>
              </a:solidFill>
              <a:cs typeface="Calibri" panose="020F0502020204030204" pitchFamily="34" charset="0"/>
            </a:endParaRPr>
          </a:p>
        </p:txBody>
      </p:sp>
      <p:sp>
        <p:nvSpPr>
          <p:cNvPr id="4" name="TextBox 3">
            <a:extLst>
              <a:ext uri="{FF2B5EF4-FFF2-40B4-BE49-F238E27FC236}">
                <a16:creationId xmlns:a16="http://schemas.microsoft.com/office/drawing/2014/main" id="{E9579632-94C1-D5A3-42A6-E251DFA79A6D}"/>
              </a:ext>
            </a:extLst>
          </p:cNvPr>
          <p:cNvSpPr txBox="1"/>
          <p:nvPr/>
        </p:nvSpPr>
        <p:spPr>
          <a:xfrm>
            <a:off x="1113954" y="1928038"/>
            <a:ext cx="6239434" cy="369332"/>
          </a:xfrm>
          <a:prstGeom prst="rect">
            <a:avLst/>
          </a:prstGeom>
          <a:noFill/>
        </p:spPr>
        <p:txBody>
          <a:bodyPr wrap="square">
            <a:spAutoFit/>
          </a:bodyPr>
          <a:lstStyle/>
          <a:p>
            <a:r>
              <a:rPr lang="en-US" sz="1800" b="1" i="0" u="none" strike="noStrike" baseline="0" dirty="0">
                <a:solidFill>
                  <a:schemeClr val="accent1">
                    <a:lumMod val="50000"/>
                  </a:schemeClr>
                </a:solidFill>
                <a:cs typeface="Calibri" panose="020F0502020204030204" pitchFamily="34" charset="0"/>
              </a:rPr>
              <a:t>Cardi</a:t>
            </a:r>
            <a:r>
              <a:rPr lang="en-US" b="1" dirty="0">
                <a:solidFill>
                  <a:schemeClr val="accent1">
                    <a:lumMod val="50000"/>
                  </a:schemeClr>
                </a:solidFill>
                <a:cs typeface="Calibri" panose="020F0502020204030204" pitchFamily="34" charset="0"/>
              </a:rPr>
              <a:t>o</a:t>
            </a:r>
            <a:r>
              <a:rPr lang="en-US" sz="1800" b="1" i="0" u="none" strike="noStrike" baseline="0" dirty="0">
                <a:solidFill>
                  <a:schemeClr val="accent1">
                    <a:lumMod val="50000"/>
                  </a:schemeClr>
                </a:solidFill>
                <a:cs typeface="Calibri" panose="020F0502020204030204" pitchFamily="34" charset="0"/>
              </a:rPr>
              <a:t>:</a:t>
            </a:r>
            <a:endParaRPr lang="en-US" dirty="0">
              <a:solidFill>
                <a:schemeClr val="accent1">
                  <a:lumMod val="50000"/>
                </a:schemeClr>
              </a:solidFill>
              <a:cs typeface="Calibri" panose="020F0502020204030204" pitchFamily="34" charset="0"/>
            </a:endParaRPr>
          </a:p>
        </p:txBody>
      </p:sp>
      <p:sp>
        <p:nvSpPr>
          <p:cNvPr id="6" name="TextBox 5">
            <a:extLst>
              <a:ext uri="{FF2B5EF4-FFF2-40B4-BE49-F238E27FC236}">
                <a16:creationId xmlns:a16="http://schemas.microsoft.com/office/drawing/2014/main" id="{36AEBDEC-5794-B249-D2A8-359F01F611B4}"/>
              </a:ext>
            </a:extLst>
          </p:cNvPr>
          <p:cNvSpPr txBox="1"/>
          <p:nvPr/>
        </p:nvSpPr>
        <p:spPr>
          <a:xfrm>
            <a:off x="8693566" y="1851380"/>
            <a:ext cx="6244814"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Neuro:</a:t>
            </a:r>
          </a:p>
        </p:txBody>
      </p:sp>
      <p:sp>
        <p:nvSpPr>
          <p:cNvPr id="9" name="TextBox 8">
            <a:extLst>
              <a:ext uri="{FF2B5EF4-FFF2-40B4-BE49-F238E27FC236}">
                <a16:creationId xmlns:a16="http://schemas.microsoft.com/office/drawing/2014/main" id="{22788927-52AF-E584-97BE-639A57640F2E}"/>
              </a:ext>
            </a:extLst>
          </p:cNvPr>
          <p:cNvSpPr txBox="1"/>
          <p:nvPr/>
        </p:nvSpPr>
        <p:spPr>
          <a:xfrm>
            <a:off x="8736352" y="4008311"/>
            <a:ext cx="6244814"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Pulmonary:</a:t>
            </a:r>
          </a:p>
        </p:txBody>
      </p:sp>
      <p:sp>
        <p:nvSpPr>
          <p:cNvPr id="11" name="TextBox 10">
            <a:extLst>
              <a:ext uri="{FF2B5EF4-FFF2-40B4-BE49-F238E27FC236}">
                <a16:creationId xmlns:a16="http://schemas.microsoft.com/office/drawing/2014/main" id="{16297010-A007-F7A7-9369-2AE59D1A77CD}"/>
              </a:ext>
            </a:extLst>
          </p:cNvPr>
          <p:cNvSpPr txBox="1"/>
          <p:nvPr/>
        </p:nvSpPr>
        <p:spPr>
          <a:xfrm>
            <a:off x="4931759" y="1858670"/>
            <a:ext cx="6244814"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Gastrointestinal:</a:t>
            </a:r>
            <a:endParaRPr lang="en-US" dirty="0"/>
          </a:p>
        </p:txBody>
      </p:sp>
      <p:sp>
        <p:nvSpPr>
          <p:cNvPr id="13" name="TextBox 12">
            <a:extLst>
              <a:ext uri="{FF2B5EF4-FFF2-40B4-BE49-F238E27FC236}">
                <a16:creationId xmlns:a16="http://schemas.microsoft.com/office/drawing/2014/main" id="{5C97DE3C-AEB3-4932-7F1B-A7ADAD6E6E65}"/>
              </a:ext>
            </a:extLst>
          </p:cNvPr>
          <p:cNvSpPr txBox="1"/>
          <p:nvPr/>
        </p:nvSpPr>
        <p:spPr>
          <a:xfrm>
            <a:off x="5115479" y="3471127"/>
            <a:ext cx="6244814"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Genitourinary:</a:t>
            </a:r>
            <a:r>
              <a:rPr lang="en-US" dirty="0">
                <a:solidFill>
                  <a:schemeClr val="accent1">
                    <a:lumMod val="50000"/>
                  </a:schemeClr>
                </a:solidFill>
                <a:cs typeface="Calibri" panose="020F0502020204030204" pitchFamily="34" charset="0"/>
              </a:rPr>
              <a:t> </a:t>
            </a:r>
            <a:endParaRPr lang="en-US" dirty="0"/>
          </a:p>
        </p:txBody>
      </p:sp>
      <p:sp>
        <p:nvSpPr>
          <p:cNvPr id="15" name="TextBox 14">
            <a:extLst>
              <a:ext uri="{FF2B5EF4-FFF2-40B4-BE49-F238E27FC236}">
                <a16:creationId xmlns:a16="http://schemas.microsoft.com/office/drawing/2014/main" id="{10DDFCA2-716C-A93C-E78E-B9510AB37D26}"/>
              </a:ext>
            </a:extLst>
          </p:cNvPr>
          <p:cNvSpPr txBox="1"/>
          <p:nvPr/>
        </p:nvSpPr>
        <p:spPr>
          <a:xfrm>
            <a:off x="4728941" y="4926011"/>
            <a:ext cx="7879976"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Infectious Disease:</a:t>
            </a:r>
          </a:p>
        </p:txBody>
      </p:sp>
      <p:sp>
        <p:nvSpPr>
          <p:cNvPr id="17" name="TextBox 16">
            <a:extLst>
              <a:ext uri="{FF2B5EF4-FFF2-40B4-BE49-F238E27FC236}">
                <a16:creationId xmlns:a16="http://schemas.microsoft.com/office/drawing/2014/main" id="{18529214-CF7D-D68F-2758-020B515EF015}"/>
              </a:ext>
            </a:extLst>
          </p:cNvPr>
          <p:cNvSpPr txBox="1"/>
          <p:nvPr/>
        </p:nvSpPr>
        <p:spPr>
          <a:xfrm>
            <a:off x="8044423" y="2308262"/>
            <a:ext cx="3694833" cy="1323439"/>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Awake and alert</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Q1h neuro checks</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Started on Keppra 500 mg q12h for 7 days </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Glasgow Coma Scale (GCS) 15</a:t>
            </a:r>
          </a:p>
        </p:txBody>
      </p:sp>
      <p:sp>
        <p:nvSpPr>
          <p:cNvPr id="19" name="TextBox 18">
            <a:extLst>
              <a:ext uri="{FF2B5EF4-FFF2-40B4-BE49-F238E27FC236}">
                <a16:creationId xmlns:a16="http://schemas.microsoft.com/office/drawing/2014/main" id="{43317B7B-0A72-E6A6-8B4C-5CB1592ED261}"/>
              </a:ext>
            </a:extLst>
          </p:cNvPr>
          <p:cNvSpPr txBox="1"/>
          <p:nvPr/>
        </p:nvSpPr>
        <p:spPr>
          <a:xfrm>
            <a:off x="8736352" y="5110677"/>
            <a:ext cx="7588250"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Endocrine:</a:t>
            </a:r>
            <a:endParaRPr lang="en-US" dirty="0"/>
          </a:p>
        </p:txBody>
      </p:sp>
    </p:spTree>
    <p:extLst>
      <p:ext uri="{BB962C8B-B14F-4D97-AF65-F5344CB8AC3E}">
        <p14:creationId xmlns:p14="http://schemas.microsoft.com/office/powerpoint/2010/main" val="3665921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824D983-CEFC-DCC7-FF13-6F29816AF1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AC177AE9-FF38-8304-C809-6BCB9430A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161419C4-1354-649A-8593-0641A9B294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102" name="Content Placeholder 2">
            <a:extLst>
              <a:ext uri="{FF2B5EF4-FFF2-40B4-BE49-F238E27FC236}">
                <a16:creationId xmlns:a16="http://schemas.microsoft.com/office/drawing/2014/main" id="{1DE81993-7740-24B1-ABD9-1C19F0CB86FB}"/>
              </a:ext>
            </a:extLst>
          </p:cNvPr>
          <p:cNvGraphicFramePr>
            <a:graphicFrameLocks noGrp="1"/>
          </p:cNvGraphicFramePr>
          <p:nvPr>
            <p:ph idx="4294967295"/>
          </p:nvPr>
        </p:nvGraphicFramePr>
        <p:xfrm>
          <a:off x="210296" y="-21805"/>
          <a:ext cx="10306050" cy="21070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8" name="TextBox 37">
            <a:extLst>
              <a:ext uri="{FF2B5EF4-FFF2-40B4-BE49-F238E27FC236}">
                <a16:creationId xmlns:a16="http://schemas.microsoft.com/office/drawing/2014/main" id="{6CD7389B-EC11-25ED-4656-89FEC74E3DD9}"/>
              </a:ext>
            </a:extLst>
          </p:cNvPr>
          <p:cNvSpPr txBox="1"/>
          <p:nvPr/>
        </p:nvSpPr>
        <p:spPr>
          <a:xfrm>
            <a:off x="1973836" y="2085199"/>
            <a:ext cx="9668435" cy="2215991"/>
          </a:xfrm>
          <a:prstGeom prst="rect">
            <a:avLst/>
          </a:prstGeom>
          <a:noFill/>
        </p:spPr>
        <p:txBody>
          <a:bodyPr wrap="square">
            <a:spAutoFit/>
          </a:bodyPr>
          <a:lstStyle/>
          <a:p>
            <a:endParaRPr lang="en-US" b="1" dirty="0">
              <a:solidFill>
                <a:schemeClr val="tx2">
                  <a:lumMod val="90000"/>
                  <a:lumOff val="10000"/>
                </a:schemeClr>
              </a:solidFill>
              <a:cs typeface="Calibri" panose="020F0502020204030204" pitchFamily="34" charset="0"/>
            </a:endParaRPr>
          </a:p>
          <a:p>
            <a:pPr marL="742950" lvl="1" indent="-285750">
              <a:buFont typeface="Arial" panose="020B0604020202020204" pitchFamily="34" charset="0"/>
              <a:buChar char="•"/>
            </a:pPr>
            <a:r>
              <a:rPr lang="en-US" sz="2400" dirty="0">
                <a:solidFill>
                  <a:schemeClr val="tx2">
                    <a:lumMod val="90000"/>
                    <a:lumOff val="10000"/>
                  </a:schemeClr>
                </a:solidFill>
                <a:cs typeface="Calibri" panose="020F0502020204030204" pitchFamily="34" charset="0"/>
              </a:rPr>
              <a:t>Received </a:t>
            </a:r>
            <a:r>
              <a:rPr lang="en-US" sz="2400" b="1" dirty="0">
                <a:solidFill>
                  <a:schemeClr val="tx2">
                    <a:lumMod val="90000"/>
                    <a:lumOff val="10000"/>
                  </a:schemeClr>
                </a:solidFill>
                <a:cs typeface="Calibri" panose="020F0502020204030204" pitchFamily="34" charset="0"/>
              </a:rPr>
              <a:t>Vitamin K 10 mg IVPB x1 </a:t>
            </a:r>
            <a:r>
              <a:rPr lang="en-US" sz="2400" dirty="0">
                <a:solidFill>
                  <a:schemeClr val="tx2">
                    <a:lumMod val="90000"/>
                    <a:lumOff val="10000"/>
                  </a:schemeClr>
                </a:solidFill>
                <a:cs typeface="Calibri" panose="020F0502020204030204" pitchFamily="34" charset="0"/>
              </a:rPr>
              <a:t>for </a:t>
            </a:r>
            <a:r>
              <a:rPr lang="en-US" sz="2400" b="1" dirty="0">
                <a:solidFill>
                  <a:schemeClr val="tx2">
                    <a:lumMod val="90000"/>
                    <a:lumOff val="10000"/>
                  </a:schemeClr>
                </a:solidFill>
                <a:cs typeface="Calibri" panose="020F0502020204030204" pitchFamily="34" charset="0"/>
              </a:rPr>
              <a:t>warfarin reversal</a:t>
            </a:r>
          </a:p>
          <a:p>
            <a:pPr marL="742950" lvl="1" indent="-285750">
              <a:buFont typeface="Arial" panose="020B0604020202020204" pitchFamily="34" charset="0"/>
              <a:buChar char="•"/>
            </a:pPr>
            <a:r>
              <a:rPr lang="en-US" sz="2400" dirty="0">
                <a:solidFill>
                  <a:schemeClr val="tx2">
                    <a:lumMod val="90000"/>
                    <a:lumOff val="10000"/>
                  </a:schemeClr>
                </a:solidFill>
                <a:cs typeface="Calibri" panose="020F0502020204030204" pitchFamily="34" charset="0"/>
              </a:rPr>
              <a:t>Did</a:t>
            </a:r>
            <a:r>
              <a:rPr lang="en-US" sz="2400" b="1" dirty="0">
                <a:solidFill>
                  <a:schemeClr val="tx2">
                    <a:lumMod val="90000"/>
                    <a:lumOff val="10000"/>
                  </a:schemeClr>
                </a:solidFill>
                <a:cs typeface="Calibri" panose="020F0502020204030204" pitchFamily="34" charset="0"/>
              </a:rPr>
              <a:t> NOT </a:t>
            </a:r>
            <a:r>
              <a:rPr lang="en-US" sz="2400" dirty="0">
                <a:solidFill>
                  <a:schemeClr val="tx2">
                    <a:lumMod val="90000"/>
                    <a:lumOff val="10000"/>
                  </a:schemeClr>
                </a:solidFill>
                <a:cs typeface="Calibri" panose="020F0502020204030204" pitchFamily="34" charset="0"/>
              </a:rPr>
              <a:t>receive </a:t>
            </a:r>
            <a:r>
              <a:rPr lang="en-US" sz="2400" dirty="0" err="1">
                <a:solidFill>
                  <a:schemeClr val="tx2">
                    <a:lumMod val="90000"/>
                    <a:lumOff val="10000"/>
                  </a:schemeClr>
                </a:solidFill>
                <a:cs typeface="Calibri" panose="020F0502020204030204" pitchFamily="34" charset="0"/>
              </a:rPr>
              <a:t>Kcentra</a:t>
            </a:r>
            <a:r>
              <a:rPr lang="en-US" sz="2400" dirty="0">
                <a:solidFill>
                  <a:schemeClr val="tx2">
                    <a:lumMod val="90000"/>
                    <a:lumOff val="10000"/>
                  </a:schemeClr>
                </a:solidFill>
                <a:cs typeface="Calibri" panose="020F0502020204030204" pitchFamily="34" charset="0"/>
              </a:rPr>
              <a:t> </a:t>
            </a:r>
          </a:p>
          <a:p>
            <a:pPr marL="742950" lvl="1" indent="-285750">
              <a:buFont typeface="Arial" panose="020B0604020202020204" pitchFamily="34" charset="0"/>
              <a:buChar char="•"/>
            </a:pPr>
            <a:r>
              <a:rPr lang="en-US" sz="2400" dirty="0">
                <a:solidFill>
                  <a:schemeClr val="tx2">
                    <a:lumMod val="90000"/>
                    <a:lumOff val="10000"/>
                  </a:schemeClr>
                </a:solidFill>
                <a:cs typeface="Calibri" panose="020F0502020204030204" pitchFamily="34" charset="0"/>
              </a:rPr>
              <a:t>Hemoglobin 12.2</a:t>
            </a:r>
          </a:p>
          <a:p>
            <a:pPr marL="742950" lvl="1" indent="-285750">
              <a:buFont typeface="Arial" panose="020B0604020202020204" pitchFamily="34" charset="0"/>
              <a:buChar char="•"/>
            </a:pPr>
            <a:r>
              <a:rPr lang="en-US" sz="2400" dirty="0">
                <a:solidFill>
                  <a:schemeClr val="tx2">
                    <a:lumMod val="90000"/>
                    <a:lumOff val="10000"/>
                  </a:schemeClr>
                </a:solidFill>
                <a:cs typeface="Calibri" panose="020F0502020204030204" pitchFamily="34" charset="0"/>
              </a:rPr>
              <a:t>INR: </a:t>
            </a:r>
            <a:r>
              <a:rPr lang="en-US" sz="2400" b="1" dirty="0">
                <a:solidFill>
                  <a:schemeClr val="tx2">
                    <a:lumMod val="90000"/>
                    <a:lumOff val="10000"/>
                  </a:schemeClr>
                </a:solidFill>
                <a:cs typeface="Calibri" panose="020F0502020204030204" pitchFamily="34" charset="0"/>
              </a:rPr>
              <a:t>3.5 - </a:t>
            </a:r>
            <a:r>
              <a:rPr lang="en-US" sz="2400" dirty="0">
                <a:solidFill>
                  <a:schemeClr val="tx2">
                    <a:lumMod val="90000"/>
                    <a:lumOff val="10000"/>
                  </a:schemeClr>
                </a:solidFill>
                <a:cs typeface="Calibri" panose="020F0502020204030204" pitchFamily="34" charset="0"/>
              </a:rPr>
              <a:t>Follow-up daily INR</a:t>
            </a:r>
          </a:p>
          <a:p>
            <a:pPr marL="742950" lvl="1" indent="-285750">
              <a:buFont typeface="Arial" panose="020B0604020202020204" pitchFamily="34" charset="0"/>
              <a:buChar char="•"/>
            </a:pPr>
            <a:r>
              <a:rPr lang="en-US" sz="2400" b="1" dirty="0">
                <a:solidFill>
                  <a:schemeClr val="tx2">
                    <a:lumMod val="90000"/>
                    <a:lumOff val="10000"/>
                  </a:schemeClr>
                </a:solidFill>
                <a:cs typeface="Calibri" panose="020F0502020204030204" pitchFamily="34" charset="0"/>
              </a:rPr>
              <a:t>Holding</a:t>
            </a:r>
            <a:r>
              <a:rPr lang="en-US" sz="2400" dirty="0">
                <a:solidFill>
                  <a:schemeClr val="tx2">
                    <a:lumMod val="90000"/>
                    <a:lumOff val="10000"/>
                  </a:schemeClr>
                </a:solidFill>
                <a:cs typeface="Calibri" panose="020F0502020204030204" pitchFamily="34" charset="0"/>
              </a:rPr>
              <a:t> ASA and warfarin</a:t>
            </a:r>
          </a:p>
        </p:txBody>
      </p:sp>
      <p:sp>
        <p:nvSpPr>
          <p:cNvPr id="5" name="TextBox 4">
            <a:extLst>
              <a:ext uri="{FF2B5EF4-FFF2-40B4-BE49-F238E27FC236}">
                <a16:creationId xmlns:a16="http://schemas.microsoft.com/office/drawing/2014/main" id="{AFF4AF11-9978-AABB-14AF-21054F4F51B2}"/>
              </a:ext>
            </a:extLst>
          </p:cNvPr>
          <p:cNvSpPr txBox="1"/>
          <p:nvPr/>
        </p:nvSpPr>
        <p:spPr>
          <a:xfrm>
            <a:off x="5232692" y="1380681"/>
            <a:ext cx="6094206" cy="584775"/>
          </a:xfrm>
          <a:prstGeom prst="rect">
            <a:avLst/>
          </a:prstGeom>
          <a:noFill/>
        </p:spPr>
        <p:txBody>
          <a:bodyPr wrap="square">
            <a:spAutoFit/>
          </a:bodyPr>
          <a:lstStyle/>
          <a:p>
            <a:r>
              <a:rPr lang="en-US" sz="3200" b="1" dirty="0">
                <a:solidFill>
                  <a:schemeClr val="tx2">
                    <a:lumMod val="90000"/>
                    <a:lumOff val="10000"/>
                  </a:schemeClr>
                </a:solidFill>
                <a:cs typeface="Calibri" panose="020F0502020204030204" pitchFamily="34" charset="0"/>
              </a:rPr>
              <a:t>Heme</a:t>
            </a:r>
            <a:endParaRPr lang="en-US" sz="3200" dirty="0">
              <a:solidFill>
                <a:schemeClr val="tx2">
                  <a:lumMod val="90000"/>
                  <a:lumOff val="10000"/>
                </a:schemeClr>
              </a:solidFill>
            </a:endParaRPr>
          </a:p>
        </p:txBody>
      </p:sp>
    </p:spTree>
    <p:extLst>
      <p:ext uri="{BB962C8B-B14F-4D97-AF65-F5344CB8AC3E}">
        <p14:creationId xmlns:p14="http://schemas.microsoft.com/office/powerpoint/2010/main" val="4213721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08FA-C9A2-1FA9-C004-7D02D784CF7F}"/>
              </a:ext>
            </a:extLst>
          </p:cNvPr>
          <p:cNvSpPr>
            <a:spLocks noGrp="1"/>
          </p:cNvSpPr>
          <p:nvPr>
            <p:ph type="title"/>
          </p:nvPr>
        </p:nvSpPr>
        <p:spPr>
          <a:xfrm>
            <a:off x="914400" y="2567010"/>
            <a:ext cx="10363200" cy="2700106"/>
          </a:xfrm>
        </p:spPr>
        <p:txBody>
          <a:bodyPr/>
          <a:lstStyle/>
          <a:p>
            <a:pPr algn="ctr"/>
            <a:r>
              <a:rPr lang="en-US" sz="7200" b="1" dirty="0">
                <a:solidFill>
                  <a:schemeClr val="accent1">
                    <a:lumMod val="75000"/>
                  </a:schemeClr>
                </a:solidFill>
                <a:latin typeface="Bierstadt" panose="020B0004020202020204" pitchFamily="34" charset="0"/>
              </a:rPr>
              <a:t>Background</a:t>
            </a:r>
          </a:p>
        </p:txBody>
      </p:sp>
    </p:spTree>
    <p:extLst>
      <p:ext uri="{BB962C8B-B14F-4D97-AF65-F5344CB8AC3E}">
        <p14:creationId xmlns:p14="http://schemas.microsoft.com/office/powerpoint/2010/main" val="641082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F92249E-F7ED-8C8E-44D3-2FD7F47DCB8B}"/>
              </a:ext>
            </a:extLst>
          </p:cNvPr>
          <p:cNvSpPr/>
          <p:nvPr/>
        </p:nvSpPr>
        <p:spPr>
          <a:xfrm>
            <a:off x="588085" y="107576"/>
            <a:ext cx="11015830" cy="6486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TextBox 5">
            <a:extLst>
              <a:ext uri="{FF2B5EF4-FFF2-40B4-BE49-F238E27FC236}">
                <a16:creationId xmlns:a16="http://schemas.microsoft.com/office/drawing/2014/main" id="{8A348ABA-E089-503D-DD49-8C0CF2436041}"/>
              </a:ext>
            </a:extLst>
          </p:cNvPr>
          <p:cNvSpPr txBox="1"/>
          <p:nvPr/>
        </p:nvSpPr>
        <p:spPr>
          <a:xfrm>
            <a:off x="1523552" y="458956"/>
            <a:ext cx="9144896" cy="5940088"/>
          </a:xfrm>
          <a:prstGeom prst="rect">
            <a:avLst/>
          </a:prstGeom>
          <a:noFill/>
        </p:spPr>
        <p:txBody>
          <a:bodyPr wrap="square">
            <a:spAutoFit/>
          </a:bodyPr>
          <a:lstStyle/>
          <a:p>
            <a:pPr marL="285750" lvl="0" indent="-285750">
              <a:buFont typeface="Arial" panose="020B0604020202020204" pitchFamily="34" charset="0"/>
              <a:buChar char="•"/>
            </a:pPr>
            <a:r>
              <a:rPr lang="en-US" sz="1900" dirty="0">
                <a:solidFill>
                  <a:schemeClr val="bg1"/>
                </a:solidFill>
              </a:rPr>
              <a:t>Falls are the primary cause of injury in individuals aged 65 and older, often resulting in traumatic brain injury (TBI), with intracranial hemorrhage (ICH) being a common subtype.</a:t>
            </a:r>
          </a:p>
          <a:p>
            <a:pPr marL="285750" lvl="0" indent="-285750">
              <a:buFont typeface="Arial" panose="020B0604020202020204" pitchFamily="34" charset="0"/>
              <a:buChar char="•"/>
            </a:pPr>
            <a:endParaRPr lang="en-US" sz="1900" dirty="0">
              <a:solidFill>
                <a:schemeClr val="bg1"/>
              </a:solidFill>
            </a:endParaRPr>
          </a:p>
          <a:p>
            <a:pPr marL="285750" lvl="0" indent="-285750">
              <a:buFont typeface="Arial" panose="020B0604020202020204" pitchFamily="34" charset="0"/>
              <a:buChar char="•"/>
            </a:pPr>
            <a:r>
              <a:rPr lang="en-US" sz="1900" dirty="0">
                <a:solidFill>
                  <a:schemeClr val="bg1"/>
                </a:solidFill>
              </a:rPr>
              <a:t>ICH encompasses various types of brain bleeding and is assessed using tools like the Glasgow Coma Scale (GCS) and Abbreviated Injury Scale (AIS) to gauge severity.</a:t>
            </a:r>
          </a:p>
          <a:p>
            <a:pPr marL="285750" lvl="0" indent="-285750">
              <a:buFont typeface="Arial" panose="020B0604020202020204" pitchFamily="34" charset="0"/>
              <a:buChar char="•"/>
            </a:pPr>
            <a:endParaRPr lang="en-US" sz="1900" dirty="0">
              <a:solidFill>
                <a:schemeClr val="bg1"/>
              </a:solidFill>
            </a:endParaRPr>
          </a:p>
          <a:p>
            <a:pPr marL="285750" lvl="0" indent="-285750">
              <a:buFont typeface="Arial" panose="020B0604020202020204" pitchFamily="34" charset="0"/>
              <a:buChar char="•"/>
            </a:pPr>
            <a:r>
              <a:rPr lang="en-US" sz="1900" dirty="0">
                <a:solidFill>
                  <a:schemeClr val="bg1"/>
                </a:solidFill>
              </a:rPr>
              <a:t>Managing anticoagulant use is crucial in TBI cases, necessitating rapid bleeding control. </a:t>
            </a:r>
          </a:p>
          <a:p>
            <a:pPr marL="285750" lvl="0" indent="-285750">
              <a:buFont typeface="Arial" panose="020B0604020202020204" pitchFamily="34" charset="0"/>
              <a:buChar char="•"/>
            </a:pPr>
            <a:endParaRPr lang="en-US" sz="1900" dirty="0">
              <a:solidFill>
                <a:schemeClr val="bg1"/>
              </a:solidFill>
            </a:endParaRPr>
          </a:p>
          <a:p>
            <a:pPr marL="285750" lvl="0" indent="-285750">
              <a:buFont typeface="Arial" panose="020B0604020202020204" pitchFamily="34" charset="0"/>
              <a:buChar char="•"/>
            </a:pPr>
            <a:r>
              <a:rPr lang="en-US" sz="1900" dirty="0">
                <a:solidFill>
                  <a:schemeClr val="bg1"/>
                </a:solidFill>
              </a:rPr>
              <a:t>While guidelines vary, there's uncertainty regarding anticoagulant reversal in minor ICH cases, with limited data suggesting that reversal may not significantly impact outcomes. </a:t>
            </a:r>
          </a:p>
          <a:p>
            <a:pPr marL="285750" lvl="0" indent="-285750">
              <a:buFont typeface="Arial" panose="020B0604020202020204" pitchFamily="34" charset="0"/>
              <a:buChar char="•"/>
            </a:pPr>
            <a:endParaRPr lang="en-US" sz="1900" dirty="0">
              <a:solidFill>
                <a:schemeClr val="bg1"/>
              </a:solidFill>
            </a:endParaRPr>
          </a:p>
          <a:p>
            <a:pPr marL="285750" lvl="0" indent="-285750">
              <a:buFont typeface="Arial" panose="020B0604020202020204" pitchFamily="34" charset="0"/>
              <a:buChar char="•"/>
            </a:pPr>
            <a:r>
              <a:rPr lang="en-US" sz="1900" dirty="0">
                <a:solidFill>
                  <a:schemeClr val="bg1"/>
                </a:solidFill>
              </a:rPr>
              <a:t>Nonetheless, such decisions are complex and require individualized consideration based on factors like patient health, bleeding risk, and guideline variability. </a:t>
            </a:r>
          </a:p>
          <a:p>
            <a:pPr marL="285750" lvl="0" indent="-285750">
              <a:buFont typeface="Arial" panose="020B0604020202020204" pitchFamily="34" charset="0"/>
              <a:buChar char="•"/>
            </a:pPr>
            <a:endParaRPr lang="en-US" sz="1900" dirty="0">
              <a:solidFill>
                <a:schemeClr val="bg1"/>
              </a:solidFill>
            </a:endParaRPr>
          </a:p>
          <a:p>
            <a:pPr marL="285750" lvl="0" indent="-285750">
              <a:buFont typeface="Arial" panose="020B0604020202020204" pitchFamily="34" charset="0"/>
              <a:buChar char="•"/>
            </a:pPr>
            <a:r>
              <a:rPr lang="en-US" sz="1900" dirty="0">
                <a:solidFill>
                  <a:schemeClr val="bg1"/>
                </a:solidFill>
              </a:rPr>
              <a:t>Additionally, while minor TBIs generally have favorable outcomes, they pose significant costs to the healthcare system, highlighting the need for better risk stratification and treatment optimization.</a:t>
            </a:r>
          </a:p>
        </p:txBody>
      </p:sp>
    </p:spTree>
    <p:extLst>
      <p:ext uri="{BB962C8B-B14F-4D97-AF65-F5344CB8AC3E}">
        <p14:creationId xmlns:p14="http://schemas.microsoft.com/office/powerpoint/2010/main" val="882898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08FA-C9A2-1FA9-C004-7D02D784CF7F}"/>
              </a:ext>
            </a:extLst>
          </p:cNvPr>
          <p:cNvSpPr>
            <a:spLocks noGrp="1"/>
          </p:cNvSpPr>
          <p:nvPr>
            <p:ph type="title"/>
          </p:nvPr>
        </p:nvSpPr>
        <p:spPr>
          <a:xfrm>
            <a:off x="914400" y="838798"/>
            <a:ext cx="10363200" cy="4223624"/>
          </a:xfrm>
        </p:spPr>
        <p:txBody>
          <a:bodyPr/>
          <a:lstStyle/>
          <a:p>
            <a:pPr algn="ctr">
              <a:lnSpc>
                <a:spcPct val="100000"/>
              </a:lnSpc>
            </a:pPr>
            <a:r>
              <a:rPr lang="en-US" sz="6600" b="1" dirty="0">
                <a:solidFill>
                  <a:schemeClr val="accent1">
                    <a:lumMod val="75000"/>
                  </a:schemeClr>
                </a:solidFill>
                <a:latin typeface="+mn-lt"/>
              </a:rPr>
              <a:t>Is Reversal of Anticoagulants Necessary in Neurologically Intact Traumatic Intracranial Hemorrhage?</a:t>
            </a:r>
          </a:p>
        </p:txBody>
      </p:sp>
    </p:spTree>
    <p:extLst>
      <p:ext uri="{BB962C8B-B14F-4D97-AF65-F5344CB8AC3E}">
        <p14:creationId xmlns:p14="http://schemas.microsoft.com/office/powerpoint/2010/main" val="3688305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EE705CA-5075-21E9-586A-DA7C2B67933F}"/>
              </a:ext>
            </a:extLst>
          </p:cNvPr>
          <p:cNvSpPr txBox="1"/>
          <p:nvPr/>
        </p:nvSpPr>
        <p:spPr>
          <a:xfrm>
            <a:off x="637391" y="214717"/>
            <a:ext cx="11389658" cy="1077218"/>
          </a:xfrm>
          <a:prstGeom prst="rect">
            <a:avLst/>
          </a:prstGeom>
          <a:noFill/>
        </p:spPr>
        <p:txBody>
          <a:bodyPr wrap="square">
            <a:spAutoFit/>
          </a:bodyPr>
          <a:lstStyle/>
          <a:p>
            <a:pPr algn="ctr"/>
            <a:r>
              <a:rPr lang="en-US" sz="3200" b="1" dirty="0">
                <a:solidFill>
                  <a:schemeClr val="tx2">
                    <a:lumMod val="90000"/>
                    <a:lumOff val="10000"/>
                  </a:schemeClr>
                </a:solidFill>
              </a:rPr>
              <a:t>Is Reversal of Anticoagulants Necessary in Neurologically Intact Traumatic Intracranial Hemorrhage?</a:t>
            </a:r>
          </a:p>
        </p:txBody>
      </p:sp>
      <p:sp>
        <p:nvSpPr>
          <p:cNvPr id="7" name="Rectangle: Rounded Corners 6">
            <a:extLst>
              <a:ext uri="{FF2B5EF4-FFF2-40B4-BE49-F238E27FC236}">
                <a16:creationId xmlns:a16="http://schemas.microsoft.com/office/drawing/2014/main" id="{50F6A6AA-D825-EE06-5A66-A2FFF6D009B1}"/>
              </a:ext>
            </a:extLst>
          </p:cNvPr>
          <p:cNvSpPr/>
          <p:nvPr/>
        </p:nvSpPr>
        <p:spPr>
          <a:xfrm>
            <a:off x="637391" y="2291378"/>
            <a:ext cx="6229576" cy="348547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44DF0E4-2955-781D-D53C-4B6F9EBAE914}"/>
              </a:ext>
            </a:extLst>
          </p:cNvPr>
          <p:cNvSpPr txBox="1"/>
          <p:nvPr/>
        </p:nvSpPr>
        <p:spPr>
          <a:xfrm>
            <a:off x="772761" y="2449958"/>
            <a:ext cx="6094206" cy="3046988"/>
          </a:xfrm>
          <a:prstGeom prst="rect">
            <a:avLst/>
          </a:prstGeom>
          <a:noFill/>
        </p:spPr>
        <p:txBody>
          <a:bodyPr wrap="square">
            <a:spAutoFit/>
          </a:bodyPr>
          <a:lstStyle/>
          <a:p>
            <a:r>
              <a:rPr lang="en-US" sz="2400" dirty="0">
                <a:solidFill>
                  <a:schemeClr val="bg1"/>
                </a:solidFill>
              </a:rPr>
              <a:t>Clinicians often question the necessity of reversal in patients with minor ICH, especially in the setting of increased risk of adverse events. This study aimed to identify a population of patients with minor traumatic ICH at low risk for poor neurologic status where anticoagulant reversal may not improve outcomes. </a:t>
            </a:r>
          </a:p>
        </p:txBody>
      </p:sp>
      <p:pic>
        <p:nvPicPr>
          <p:cNvPr id="11" name="Picture 10">
            <a:extLst>
              <a:ext uri="{FF2B5EF4-FFF2-40B4-BE49-F238E27FC236}">
                <a16:creationId xmlns:a16="http://schemas.microsoft.com/office/drawing/2014/main" id="{BCB4634E-6A02-EE56-5FCD-E6EBC8BD4BA8}"/>
              </a:ext>
            </a:extLst>
          </p:cNvPr>
          <p:cNvPicPr>
            <a:picLocks noChangeAspect="1"/>
          </p:cNvPicPr>
          <p:nvPr/>
        </p:nvPicPr>
        <p:blipFill>
          <a:blip r:embed="rId2"/>
          <a:stretch>
            <a:fillRect/>
          </a:stretch>
        </p:blipFill>
        <p:spPr>
          <a:xfrm>
            <a:off x="7695697" y="2547700"/>
            <a:ext cx="3987791" cy="2155251"/>
          </a:xfrm>
          <a:prstGeom prst="rect">
            <a:avLst/>
          </a:prstGeom>
        </p:spPr>
      </p:pic>
      <p:sp>
        <p:nvSpPr>
          <p:cNvPr id="12" name="Rectangle: Rounded Corners 11">
            <a:extLst>
              <a:ext uri="{FF2B5EF4-FFF2-40B4-BE49-F238E27FC236}">
                <a16:creationId xmlns:a16="http://schemas.microsoft.com/office/drawing/2014/main" id="{E15E3936-8ED0-441F-8BB3-629D44E1F68C}"/>
              </a:ext>
            </a:extLst>
          </p:cNvPr>
          <p:cNvSpPr/>
          <p:nvPr/>
        </p:nvSpPr>
        <p:spPr>
          <a:xfrm>
            <a:off x="637391" y="1543451"/>
            <a:ext cx="2086984" cy="4964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AFCF50A-5F0F-C150-CB41-F5DF6B25E1F7}"/>
              </a:ext>
            </a:extLst>
          </p:cNvPr>
          <p:cNvSpPr txBox="1"/>
          <p:nvPr/>
        </p:nvSpPr>
        <p:spPr>
          <a:xfrm>
            <a:off x="705076" y="1521970"/>
            <a:ext cx="6094206" cy="461665"/>
          </a:xfrm>
          <a:prstGeom prst="rect">
            <a:avLst/>
          </a:prstGeom>
          <a:noFill/>
        </p:spPr>
        <p:txBody>
          <a:bodyPr wrap="square">
            <a:spAutoFit/>
          </a:bodyPr>
          <a:lstStyle/>
          <a:p>
            <a:r>
              <a:rPr lang="en-US" sz="2400" b="1" dirty="0">
                <a:solidFill>
                  <a:schemeClr val="bg1"/>
                </a:solidFill>
              </a:rPr>
              <a:t>Introduction</a:t>
            </a:r>
            <a:endParaRPr lang="en-US" sz="2400" b="1" dirty="0"/>
          </a:p>
        </p:txBody>
      </p:sp>
    </p:spTree>
    <p:extLst>
      <p:ext uri="{BB962C8B-B14F-4D97-AF65-F5344CB8AC3E}">
        <p14:creationId xmlns:p14="http://schemas.microsoft.com/office/powerpoint/2010/main" val="3004973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08FA-C9A2-1FA9-C004-7D02D784CF7F}"/>
              </a:ext>
            </a:extLst>
          </p:cNvPr>
          <p:cNvSpPr>
            <a:spLocks noGrp="1"/>
          </p:cNvSpPr>
          <p:nvPr>
            <p:ph type="title"/>
          </p:nvPr>
        </p:nvSpPr>
        <p:spPr>
          <a:xfrm>
            <a:off x="5254967" y="337242"/>
            <a:ext cx="7116929" cy="703503"/>
          </a:xfrm>
        </p:spPr>
        <p:txBody>
          <a:bodyPr/>
          <a:lstStyle/>
          <a:p>
            <a:pPr algn="ctr"/>
            <a:r>
              <a:rPr lang="en-US" sz="3500" b="1" dirty="0">
                <a:solidFill>
                  <a:schemeClr val="accent1">
                    <a:lumMod val="75000"/>
                  </a:schemeClr>
                </a:solidFill>
                <a:latin typeface="Bierstadt" panose="020B0004020202020204" pitchFamily="34" charset="0"/>
              </a:rPr>
              <a:t>Inclusion Criteria</a:t>
            </a:r>
          </a:p>
        </p:txBody>
      </p:sp>
      <p:cxnSp>
        <p:nvCxnSpPr>
          <p:cNvPr id="7" name="Straight Connector 6">
            <a:extLst>
              <a:ext uri="{FF2B5EF4-FFF2-40B4-BE49-F238E27FC236}">
                <a16:creationId xmlns:a16="http://schemas.microsoft.com/office/drawing/2014/main" id="{965B4352-E300-7A22-FE66-D0AE1BF8781E}"/>
              </a:ext>
            </a:extLst>
          </p:cNvPr>
          <p:cNvCxnSpPr>
            <a:cxnSpLocks/>
          </p:cNvCxnSpPr>
          <p:nvPr/>
        </p:nvCxnSpPr>
        <p:spPr>
          <a:xfrm flipV="1">
            <a:off x="6365928" y="-8704"/>
            <a:ext cx="0" cy="6769100"/>
          </a:xfrm>
          <a:prstGeom prst="line">
            <a:avLst/>
          </a:prstGeom>
          <a:ln w="1905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074" name="Picture 2">
            <a:extLst>
              <a:ext uri="{FF2B5EF4-FFF2-40B4-BE49-F238E27FC236}">
                <a16:creationId xmlns:a16="http://schemas.microsoft.com/office/drawing/2014/main" id="{F1820DF4-E5B8-0B2D-1527-1337D34021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7422" y="0"/>
            <a:ext cx="1204578" cy="10422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5FCFB80-F4B0-ED3B-F936-211570510C67}"/>
              </a:ext>
            </a:extLst>
          </p:cNvPr>
          <p:cNvPicPr>
            <a:picLocks noChangeAspect="1"/>
          </p:cNvPicPr>
          <p:nvPr/>
        </p:nvPicPr>
        <p:blipFill>
          <a:blip r:embed="rId4"/>
          <a:stretch>
            <a:fillRect/>
          </a:stretch>
        </p:blipFill>
        <p:spPr>
          <a:xfrm>
            <a:off x="6501231" y="3512030"/>
            <a:ext cx="1972094" cy="1145842"/>
          </a:xfrm>
          <a:prstGeom prst="rect">
            <a:avLst/>
          </a:prstGeom>
        </p:spPr>
      </p:pic>
      <p:sp>
        <p:nvSpPr>
          <p:cNvPr id="20" name="Title 1">
            <a:extLst>
              <a:ext uri="{FF2B5EF4-FFF2-40B4-BE49-F238E27FC236}">
                <a16:creationId xmlns:a16="http://schemas.microsoft.com/office/drawing/2014/main" id="{C0651B4D-EDFE-1E6E-D5AB-866170006B78}"/>
              </a:ext>
            </a:extLst>
          </p:cNvPr>
          <p:cNvSpPr txBox="1">
            <a:spLocks/>
          </p:cNvSpPr>
          <p:nvPr/>
        </p:nvSpPr>
        <p:spPr>
          <a:xfrm>
            <a:off x="333863" y="3316842"/>
            <a:ext cx="7116929" cy="703503"/>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3500" dirty="0">
                <a:solidFill>
                  <a:schemeClr val="accent1">
                    <a:lumMod val="75000"/>
                  </a:schemeClr>
                </a:solidFill>
                <a:latin typeface="Bierstadt" panose="020B0004020202020204" pitchFamily="34" charset="0"/>
              </a:rPr>
              <a:t>Outcomes</a:t>
            </a:r>
          </a:p>
        </p:txBody>
      </p:sp>
      <p:pic>
        <p:nvPicPr>
          <p:cNvPr id="1028" name="Picture 4" descr="Target Special Lineal color icon">
            <a:extLst>
              <a:ext uri="{FF2B5EF4-FFF2-40B4-BE49-F238E27FC236}">
                <a16:creationId xmlns:a16="http://schemas.microsoft.com/office/drawing/2014/main" id="{ACF573B0-0FBE-BA24-3CBB-A33B1E1864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5466" y="5170986"/>
            <a:ext cx="1581381" cy="14593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726A707D-5B65-0389-3B17-F35F5E651992}"/>
              </a:ext>
            </a:extLst>
          </p:cNvPr>
          <p:cNvSpPr/>
          <p:nvPr/>
        </p:nvSpPr>
        <p:spPr>
          <a:xfrm>
            <a:off x="1637906" y="4025900"/>
            <a:ext cx="4626209" cy="260343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2" name="Picture 2" descr="Difference Between Article and Journal (with Comparison Chart) - Key  Differences">
            <a:extLst>
              <a:ext uri="{FF2B5EF4-FFF2-40B4-BE49-F238E27FC236}">
                <a16:creationId xmlns:a16="http://schemas.microsoft.com/office/drawing/2014/main" id="{659D0A84-7FE1-4257-566B-C90A742DA1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863" y="875544"/>
            <a:ext cx="1765712" cy="1616075"/>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796F6F4B-742F-90A5-FB93-A305456924F7}"/>
              </a:ext>
            </a:extLst>
          </p:cNvPr>
          <p:cNvSpPr txBox="1">
            <a:spLocks/>
          </p:cNvSpPr>
          <p:nvPr/>
        </p:nvSpPr>
        <p:spPr>
          <a:xfrm>
            <a:off x="584159" y="161366"/>
            <a:ext cx="7116929" cy="703503"/>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3500" dirty="0">
                <a:solidFill>
                  <a:schemeClr val="accent1">
                    <a:lumMod val="75000"/>
                  </a:schemeClr>
                </a:solidFill>
                <a:latin typeface="Bierstadt" panose="020B0004020202020204" pitchFamily="34" charset="0"/>
              </a:rPr>
              <a:t>Study Design</a:t>
            </a:r>
          </a:p>
        </p:txBody>
      </p:sp>
      <p:sp>
        <p:nvSpPr>
          <p:cNvPr id="13" name="Rectangle: Rounded Corners 12">
            <a:extLst>
              <a:ext uri="{FF2B5EF4-FFF2-40B4-BE49-F238E27FC236}">
                <a16:creationId xmlns:a16="http://schemas.microsoft.com/office/drawing/2014/main" id="{E5BFAFF1-492C-76D6-6D79-19281820B4F6}"/>
              </a:ext>
            </a:extLst>
          </p:cNvPr>
          <p:cNvSpPr/>
          <p:nvPr/>
        </p:nvSpPr>
        <p:spPr>
          <a:xfrm>
            <a:off x="2412135" y="875544"/>
            <a:ext cx="3730931" cy="204380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7F7B358-4F65-EC86-1990-7A2C90AF2696}"/>
              </a:ext>
            </a:extLst>
          </p:cNvPr>
          <p:cNvSpPr/>
          <p:nvPr/>
        </p:nvSpPr>
        <p:spPr>
          <a:xfrm>
            <a:off x="6588790" y="1040745"/>
            <a:ext cx="5476210" cy="23351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800" dirty="0">
                <a:solidFill>
                  <a:schemeClr val="bg1"/>
                </a:solidFill>
              </a:rPr>
              <a:t>Preinjury anticoagulant regimen</a:t>
            </a:r>
          </a:p>
          <a:p>
            <a:pPr marL="285750" indent="-285750">
              <a:buFont typeface="Arial" panose="020B0604020202020204" pitchFamily="34" charset="0"/>
              <a:buChar char="•"/>
            </a:pPr>
            <a:r>
              <a:rPr lang="en-US" dirty="0">
                <a:solidFill>
                  <a:schemeClr val="bg1"/>
                </a:solidFill>
              </a:rPr>
              <a:t>ICH due to blunt trauma </a:t>
            </a:r>
          </a:p>
          <a:p>
            <a:pPr marL="285750" indent="-285750">
              <a:buFont typeface="Arial" panose="020B0604020202020204" pitchFamily="34" charset="0"/>
              <a:buChar char="•"/>
            </a:pPr>
            <a:r>
              <a:rPr lang="en-US" dirty="0">
                <a:solidFill>
                  <a:schemeClr val="bg1"/>
                </a:solidFill>
              </a:rPr>
              <a:t>GCS score of 15 </a:t>
            </a:r>
          </a:p>
          <a:p>
            <a:pPr marL="285750" indent="-285750">
              <a:buFont typeface="Arial" panose="020B0604020202020204" pitchFamily="34" charset="0"/>
              <a:buChar char="•"/>
            </a:pPr>
            <a:r>
              <a:rPr lang="en-US" dirty="0">
                <a:solidFill>
                  <a:schemeClr val="bg1"/>
                </a:solidFill>
              </a:rPr>
              <a:t>Abbreviated Injury Scale (AIS) head score </a:t>
            </a:r>
          </a:p>
          <a:p>
            <a:r>
              <a:rPr lang="en-US" dirty="0">
                <a:solidFill>
                  <a:schemeClr val="bg1"/>
                </a:solidFill>
              </a:rPr>
              <a:t>       from 2-4</a:t>
            </a:r>
          </a:p>
          <a:p>
            <a:pPr marL="285750" indent="-285750">
              <a:buFont typeface="Arial" panose="020B0604020202020204" pitchFamily="34" charset="0"/>
              <a:buChar char="•"/>
            </a:pPr>
            <a:r>
              <a:rPr lang="en-US" dirty="0">
                <a:solidFill>
                  <a:schemeClr val="bg1"/>
                </a:solidFill>
              </a:rPr>
              <a:t>AIS of </a:t>
            </a:r>
            <a:r>
              <a:rPr lang="en-US" u="sng" dirty="0">
                <a:solidFill>
                  <a:schemeClr val="bg1"/>
                </a:solidFill>
              </a:rPr>
              <a:t>&lt;</a:t>
            </a:r>
            <a:r>
              <a:rPr lang="en-US" dirty="0">
                <a:solidFill>
                  <a:schemeClr val="bg1"/>
                </a:solidFill>
              </a:rPr>
              <a:t> 1 for non-head regions within 24 hours of hospital arrival</a:t>
            </a:r>
          </a:p>
          <a:p>
            <a:pPr marL="285750" indent="-285750">
              <a:buFont typeface="Arial" panose="020B0604020202020204" pitchFamily="34" charset="0"/>
              <a:buChar char="•"/>
            </a:pPr>
            <a:r>
              <a:rPr lang="en-US" dirty="0">
                <a:solidFill>
                  <a:schemeClr val="bg1"/>
                </a:solidFill>
              </a:rPr>
              <a:t>Age </a:t>
            </a:r>
            <a:r>
              <a:rPr lang="en-US" u="sng" dirty="0">
                <a:solidFill>
                  <a:schemeClr val="bg1"/>
                </a:solidFill>
              </a:rPr>
              <a:t>&gt;</a:t>
            </a:r>
            <a:r>
              <a:rPr lang="en-US" dirty="0">
                <a:solidFill>
                  <a:schemeClr val="bg1"/>
                </a:solidFill>
              </a:rPr>
              <a:t> 18 years old</a:t>
            </a:r>
            <a:endParaRPr lang="en-US" dirty="0"/>
          </a:p>
        </p:txBody>
      </p:sp>
      <p:sp>
        <p:nvSpPr>
          <p:cNvPr id="18" name="TextBox 17">
            <a:extLst>
              <a:ext uri="{FF2B5EF4-FFF2-40B4-BE49-F238E27FC236}">
                <a16:creationId xmlns:a16="http://schemas.microsoft.com/office/drawing/2014/main" id="{2A540BCB-363A-975E-9397-F5BD71BC0478}"/>
              </a:ext>
            </a:extLst>
          </p:cNvPr>
          <p:cNvSpPr txBox="1"/>
          <p:nvPr/>
        </p:nvSpPr>
        <p:spPr>
          <a:xfrm>
            <a:off x="2499362" y="1027198"/>
            <a:ext cx="3686670" cy="1631216"/>
          </a:xfrm>
          <a:prstGeom prst="rect">
            <a:avLst/>
          </a:prstGeom>
          <a:noFill/>
        </p:spPr>
        <p:txBody>
          <a:bodyPr wrap="square">
            <a:spAutoFit/>
          </a:bodyPr>
          <a:lstStyle/>
          <a:p>
            <a:r>
              <a:rPr lang="en-US" sz="2000" dirty="0">
                <a:solidFill>
                  <a:schemeClr val="bg1"/>
                </a:solidFill>
              </a:rPr>
              <a:t>Retrospective cohort study which retrieved data from Michigan Trauma Quality</a:t>
            </a:r>
          </a:p>
          <a:p>
            <a:r>
              <a:rPr lang="en-US" sz="2000" dirty="0">
                <a:solidFill>
                  <a:schemeClr val="bg1"/>
                </a:solidFill>
              </a:rPr>
              <a:t>Improvement Program (MTQIP) database from 2018 to 2021</a:t>
            </a:r>
            <a:endParaRPr lang="en-US" sz="2000" dirty="0"/>
          </a:p>
        </p:txBody>
      </p:sp>
      <p:sp>
        <p:nvSpPr>
          <p:cNvPr id="21" name="TextBox 20">
            <a:extLst>
              <a:ext uri="{FF2B5EF4-FFF2-40B4-BE49-F238E27FC236}">
                <a16:creationId xmlns:a16="http://schemas.microsoft.com/office/drawing/2014/main" id="{0C806E3A-92FE-731A-5DF7-0E5AA57C8B77}"/>
              </a:ext>
            </a:extLst>
          </p:cNvPr>
          <p:cNvSpPr txBox="1"/>
          <p:nvPr/>
        </p:nvSpPr>
        <p:spPr>
          <a:xfrm>
            <a:off x="1688270" y="4196221"/>
            <a:ext cx="4677658" cy="2246769"/>
          </a:xfrm>
          <a:prstGeom prst="rect">
            <a:avLst/>
          </a:prstGeom>
          <a:noFill/>
        </p:spPr>
        <p:txBody>
          <a:bodyPr wrap="square">
            <a:spAutoFit/>
          </a:bodyPr>
          <a:lstStyle/>
          <a:p>
            <a:r>
              <a:rPr lang="en-US" sz="2000" dirty="0">
                <a:solidFill>
                  <a:schemeClr val="bg1"/>
                </a:solidFill>
              </a:rPr>
              <a:t>Primary outcomes:</a:t>
            </a:r>
          </a:p>
          <a:p>
            <a:r>
              <a:rPr lang="en-US" sz="2000" dirty="0">
                <a:solidFill>
                  <a:schemeClr val="bg1"/>
                </a:solidFill>
              </a:rPr>
              <a:t>Rate of in-hospital mortality or hospice</a:t>
            </a:r>
          </a:p>
          <a:p>
            <a:endParaRPr lang="en-US" sz="2000" dirty="0">
              <a:solidFill>
                <a:schemeClr val="bg1"/>
              </a:solidFill>
            </a:endParaRPr>
          </a:p>
          <a:p>
            <a:r>
              <a:rPr lang="en-US" sz="2000" dirty="0">
                <a:solidFill>
                  <a:schemeClr val="bg1"/>
                </a:solidFill>
              </a:rPr>
              <a:t>Secondary outcomes:</a:t>
            </a:r>
          </a:p>
          <a:p>
            <a:r>
              <a:rPr lang="en-US" sz="2000" dirty="0">
                <a:solidFill>
                  <a:schemeClr val="bg1"/>
                </a:solidFill>
              </a:rPr>
              <a:t>ICU length of stay measured in days and composite of in-hospital serious complications</a:t>
            </a:r>
          </a:p>
        </p:txBody>
      </p:sp>
      <p:sp>
        <p:nvSpPr>
          <p:cNvPr id="23" name="Rectangle: Rounded Corners 22">
            <a:extLst>
              <a:ext uri="{FF2B5EF4-FFF2-40B4-BE49-F238E27FC236}">
                <a16:creationId xmlns:a16="http://schemas.microsoft.com/office/drawing/2014/main" id="{C03A48A2-6327-BFE3-4DC5-8963201D9110}"/>
              </a:ext>
            </a:extLst>
          </p:cNvPr>
          <p:cNvSpPr/>
          <p:nvPr/>
        </p:nvSpPr>
        <p:spPr>
          <a:xfrm>
            <a:off x="6622882" y="4794056"/>
            <a:ext cx="5476210" cy="17834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1800" dirty="0">
              <a:solidFill>
                <a:schemeClr val="bg1"/>
              </a:solidFill>
            </a:endParaRPr>
          </a:p>
          <a:p>
            <a:pPr marL="285750" indent="-285750">
              <a:buFont typeface="Arial" panose="020B0604020202020204" pitchFamily="34" charset="0"/>
              <a:buChar char="•"/>
            </a:pPr>
            <a:r>
              <a:rPr lang="en-US" sz="1800" dirty="0">
                <a:solidFill>
                  <a:schemeClr val="bg1"/>
                </a:solidFill>
              </a:rPr>
              <a:t>Required emergent neurosurgical procedure </a:t>
            </a:r>
            <a:endParaRPr lang="en-US" dirty="0">
              <a:solidFill>
                <a:schemeClr val="bg1"/>
              </a:solidFill>
            </a:endParaRPr>
          </a:p>
          <a:p>
            <a:pPr marL="285750" indent="-285750">
              <a:buFont typeface="Arial" panose="020B0604020202020204" pitchFamily="34" charset="0"/>
              <a:buChar char="•"/>
            </a:pPr>
            <a:r>
              <a:rPr lang="en-US" dirty="0">
                <a:solidFill>
                  <a:schemeClr val="bg1"/>
                </a:solidFill>
              </a:rPr>
              <a:t>O</a:t>
            </a:r>
            <a:r>
              <a:rPr lang="en-US" sz="1800" dirty="0">
                <a:solidFill>
                  <a:schemeClr val="bg1"/>
                </a:solidFill>
              </a:rPr>
              <a:t>n a preinjury P2Y12 inhibitor  </a:t>
            </a:r>
          </a:p>
          <a:p>
            <a:pPr marL="285750" indent="-285750">
              <a:buFont typeface="Arial" panose="020B0604020202020204" pitchFamily="34" charset="0"/>
              <a:buChar char="•"/>
            </a:pPr>
            <a:r>
              <a:rPr lang="en-US" dirty="0">
                <a:solidFill>
                  <a:schemeClr val="bg1"/>
                </a:solidFill>
              </a:rPr>
              <a:t>Had an AIS &gt; 1 outside of the head</a:t>
            </a:r>
          </a:p>
          <a:p>
            <a:pPr marL="285750" indent="-285750">
              <a:buFont typeface="Arial" panose="020B0604020202020204" pitchFamily="34" charset="0"/>
              <a:buChar char="•"/>
            </a:pPr>
            <a:r>
              <a:rPr lang="en-US" sz="1800" dirty="0">
                <a:solidFill>
                  <a:schemeClr val="bg1"/>
                </a:solidFill>
              </a:rPr>
              <a:t>Were a transfer from another institution </a:t>
            </a:r>
          </a:p>
          <a:p>
            <a:pPr marL="285750" indent="-285750">
              <a:buFont typeface="Arial" panose="020B0604020202020204" pitchFamily="34" charset="0"/>
              <a:buChar char="•"/>
            </a:pPr>
            <a:r>
              <a:rPr lang="en-US" dirty="0">
                <a:solidFill>
                  <a:schemeClr val="bg1"/>
                </a:solidFill>
              </a:rPr>
              <a:t>Were indicated to be on both a DOAC and VKA</a:t>
            </a:r>
          </a:p>
          <a:p>
            <a:pPr marL="285750" indent="-285750">
              <a:buFont typeface="Arial" panose="020B0604020202020204" pitchFamily="34" charset="0"/>
              <a:buChar char="•"/>
            </a:pPr>
            <a:endParaRPr lang="en-US" dirty="0">
              <a:solidFill>
                <a:schemeClr val="bg1"/>
              </a:solidFill>
            </a:endParaRPr>
          </a:p>
        </p:txBody>
      </p:sp>
      <p:sp>
        <p:nvSpPr>
          <p:cNvPr id="11" name="Title 1">
            <a:extLst>
              <a:ext uri="{FF2B5EF4-FFF2-40B4-BE49-F238E27FC236}">
                <a16:creationId xmlns:a16="http://schemas.microsoft.com/office/drawing/2014/main" id="{A27A06F5-91BE-243E-5C66-7ACB05F35530}"/>
              </a:ext>
            </a:extLst>
          </p:cNvPr>
          <p:cNvSpPr txBox="1">
            <a:spLocks/>
          </p:cNvSpPr>
          <p:nvPr/>
        </p:nvSpPr>
        <p:spPr>
          <a:xfrm>
            <a:off x="6769889" y="3828939"/>
            <a:ext cx="7116929" cy="703503"/>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3500" dirty="0">
                <a:solidFill>
                  <a:schemeClr val="accent1">
                    <a:lumMod val="75000"/>
                  </a:schemeClr>
                </a:solidFill>
                <a:latin typeface="Bierstadt" panose="020B0004020202020204" pitchFamily="34" charset="0"/>
              </a:rPr>
              <a:t>Exclusion Criteria</a:t>
            </a:r>
          </a:p>
        </p:txBody>
      </p:sp>
    </p:spTree>
    <p:extLst>
      <p:ext uri="{BB962C8B-B14F-4D97-AF65-F5344CB8AC3E}">
        <p14:creationId xmlns:p14="http://schemas.microsoft.com/office/powerpoint/2010/main" val="2189042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08FA-C9A2-1FA9-C004-7D02D784CF7F}"/>
              </a:ext>
            </a:extLst>
          </p:cNvPr>
          <p:cNvSpPr>
            <a:spLocks noGrp="1"/>
          </p:cNvSpPr>
          <p:nvPr>
            <p:ph type="title"/>
          </p:nvPr>
        </p:nvSpPr>
        <p:spPr>
          <a:xfrm>
            <a:off x="914400" y="2567010"/>
            <a:ext cx="10363200" cy="2700106"/>
          </a:xfrm>
        </p:spPr>
        <p:txBody>
          <a:bodyPr/>
          <a:lstStyle/>
          <a:p>
            <a:pPr algn="ctr"/>
            <a:r>
              <a:rPr lang="en-US" sz="7200" b="1" dirty="0">
                <a:solidFill>
                  <a:schemeClr val="tx2">
                    <a:lumMod val="90000"/>
                    <a:lumOff val="10000"/>
                  </a:schemeClr>
                </a:solidFill>
                <a:latin typeface="Bierstadt" panose="020B0004020202020204" pitchFamily="34" charset="0"/>
              </a:rPr>
              <a:t>Results</a:t>
            </a:r>
            <a:r>
              <a:rPr lang="en-US" sz="7200" b="1" dirty="0">
                <a:latin typeface="Bierstadt" panose="020B0004020202020204" pitchFamily="34" charset="0"/>
              </a:rPr>
              <a:t> </a:t>
            </a:r>
            <a:br>
              <a:rPr lang="en-US" sz="7200" b="1" dirty="0">
                <a:latin typeface="Bierstadt" panose="020B0004020202020204" pitchFamily="34" charset="0"/>
              </a:rPr>
            </a:br>
            <a:endParaRPr lang="en-US" sz="7200" b="1" dirty="0">
              <a:latin typeface="Bierstadt" panose="020B0004020202020204" pitchFamily="34" charset="0"/>
            </a:endParaRPr>
          </a:p>
        </p:txBody>
      </p:sp>
    </p:spTree>
    <p:extLst>
      <p:ext uri="{BB962C8B-B14F-4D97-AF65-F5344CB8AC3E}">
        <p14:creationId xmlns:p14="http://schemas.microsoft.com/office/powerpoint/2010/main" val="3479015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F92249E-F7ED-8C8E-44D3-2FD7F47DCB8B}"/>
              </a:ext>
            </a:extLst>
          </p:cNvPr>
          <p:cNvSpPr/>
          <p:nvPr/>
        </p:nvSpPr>
        <p:spPr>
          <a:xfrm>
            <a:off x="588085" y="819047"/>
            <a:ext cx="11015830" cy="545475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TextBox 5">
            <a:extLst>
              <a:ext uri="{FF2B5EF4-FFF2-40B4-BE49-F238E27FC236}">
                <a16:creationId xmlns:a16="http://schemas.microsoft.com/office/drawing/2014/main" id="{8A348ABA-E089-503D-DD49-8C0CF2436041}"/>
              </a:ext>
            </a:extLst>
          </p:cNvPr>
          <p:cNvSpPr txBox="1"/>
          <p:nvPr/>
        </p:nvSpPr>
        <p:spPr>
          <a:xfrm>
            <a:off x="1028252" y="1132056"/>
            <a:ext cx="10223948" cy="2031325"/>
          </a:xfrm>
          <a:prstGeom prst="rect">
            <a:avLst/>
          </a:prstGeom>
          <a:noFill/>
        </p:spPr>
        <p:txBody>
          <a:bodyPr wrap="square">
            <a:spAutoFit/>
          </a:bodyPr>
          <a:lstStyle/>
          <a:p>
            <a:pPr marL="285750" lvl="0" indent="-285750">
              <a:buFont typeface="Arial" panose="020B0604020202020204" pitchFamily="34" charset="0"/>
              <a:buChar char="•"/>
            </a:pPr>
            <a:r>
              <a:rPr lang="en-US" sz="2200" dirty="0">
                <a:solidFill>
                  <a:schemeClr val="bg1"/>
                </a:solidFill>
              </a:rPr>
              <a:t>Dataset consisted of 654 patients:</a:t>
            </a:r>
          </a:p>
          <a:p>
            <a:pPr marL="800100" lvl="1" indent="-342900">
              <a:buFont typeface="Courier New" panose="02070309020205020404" pitchFamily="49" charset="0"/>
              <a:buChar char="o"/>
            </a:pPr>
            <a:r>
              <a:rPr lang="en-US" sz="2200" dirty="0">
                <a:solidFill>
                  <a:schemeClr val="bg1"/>
                </a:solidFill>
              </a:rPr>
              <a:t>263 patients in the reversed anticoagulant group</a:t>
            </a:r>
          </a:p>
          <a:p>
            <a:pPr marL="1257300" lvl="2" indent="-342900">
              <a:buFont typeface="Wingdings" panose="05000000000000000000" pitchFamily="2" charset="2"/>
              <a:buChar char="§"/>
            </a:pPr>
            <a:r>
              <a:rPr lang="en-US" sz="2200" dirty="0">
                <a:solidFill>
                  <a:schemeClr val="bg1"/>
                </a:solidFill>
              </a:rPr>
              <a:t>N = 120 Factor Xa or DTI </a:t>
            </a:r>
          </a:p>
          <a:p>
            <a:pPr marL="1257300" lvl="2" indent="-342900">
              <a:buFont typeface="Wingdings" panose="05000000000000000000" pitchFamily="2" charset="2"/>
              <a:buChar char="§"/>
            </a:pPr>
            <a:r>
              <a:rPr lang="en-US" sz="2200" dirty="0">
                <a:solidFill>
                  <a:schemeClr val="bg1"/>
                </a:solidFill>
              </a:rPr>
              <a:t>N = 143 VKA</a:t>
            </a:r>
          </a:p>
          <a:p>
            <a:pPr marL="1257300" lvl="2" indent="-342900">
              <a:buFont typeface="Wingdings" panose="05000000000000000000" pitchFamily="2" charset="2"/>
              <a:buChar char="§"/>
            </a:pPr>
            <a:endParaRPr lang="en-US" sz="1900" dirty="0">
              <a:solidFill>
                <a:schemeClr val="bg1"/>
              </a:solidFill>
            </a:endParaRPr>
          </a:p>
          <a:p>
            <a:pPr marL="285750" lvl="0" indent="-285750">
              <a:buFont typeface="Arial" panose="020B0604020202020204" pitchFamily="34" charset="0"/>
              <a:buChar char="•"/>
            </a:pPr>
            <a:endParaRPr lang="en-US" sz="1900" dirty="0">
              <a:solidFill>
                <a:schemeClr val="bg1"/>
              </a:solidFill>
            </a:endParaRPr>
          </a:p>
        </p:txBody>
      </p:sp>
      <p:sp>
        <p:nvSpPr>
          <p:cNvPr id="2" name="Title 1">
            <a:extLst>
              <a:ext uri="{FF2B5EF4-FFF2-40B4-BE49-F238E27FC236}">
                <a16:creationId xmlns:a16="http://schemas.microsoft.com/office/drawing/2014/main" id="{D45D6182-B2CD-9BDE-36AB-053728057C16}"/>
              </a:ext>
            </a:extLst>
          </p:cNvPr>
          <p:cNvSpPr txBox="1">
            <a:spLocks/>
          </p:cNvSpPr>
          <p:nvPr/>
        </p:nvSpPr>
        <p:spPr>
          <a:xfrm>
            <a:off x="2957835" y="115544"/>
            <a:ext cx="7116929" cy="703503"/>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4000" dirty="0">
                <a:solidFill>
                  <a:schemeClr val="accent1">
                    <a:lumMod val="75000"/>
                  </a:schemeClr>
                </a:solidFill>
                <a:latin typeface="Bierstadt" panose="020B0004020202020204" pitchFamily="34" charset="0"/>
              </a:rPr>
              <a:t>Study Population</a:t>
            </a:r>
          </a:p>
        </p:txBody>
      </p:sp>
      <p:sp>
        <p:nvSpPr>
          <p:cNvPr id="5" name="TextBox 4">
            <a:extLst>
              <a:ext uri="{FF2B5EF4-FFF2-40B4-BE49-F238E27FC236}">
                <a16:creationId xmlns:a16="http://schemas.microsoft.com/office/drawing/2014/main" id="{636B8767-1E31-BBBD-7AC3-1315BCA7E411}"/>
              </a:ext>
            </a:extLst>
          </p:cNvPr>
          <p:cNvSpPr txBox="1"/>
          <p:nvPr/>
        </p:nvSpPr>
        <p:spPr>
          <a:xfrm>
            <a:off x="588085" y="2598003"/>
            <a:ext cx="6701715" cy="1661993"/>
          </a:xfrm>
          <a:prstGeom prst="rect">
            <a:avLst/>
          </a:prstGeom>
          <a:noFill/>
        </p:spPr>
        <p:txBody>
          <a:bodyPr wrap="square">
            <a:spAutoFit/>
          </a:bodyPr>
          <a:lstStyle/>
          <a:p>
            <a:pPr marL="1200150" lvl="2" indent="-285750">
              <a:buFont typeface="Courier New" panose="02070309020205020404" pitchFamily="49" charset="0"/>
              <a:buChar char="o"/>
            </a:pPr>
            <a:r>
              <a:rPr lang="en-US" sz="2200" dirty="0">
                <a:solidFill>
                  <a:schemeClr val="bg1"/>
                </a:solidFill>
              </a:rPr>
              <a:t>391 patients in the non-reversed group</a:t>
            </a:r>
          </a:p>
          <a:p>
            <a:pPr marL="1657350" lvl="3" indent="-285750">
              <a:buFont typeface="Wingdings" panose="05000000000000000000" pitchFamily="2" charset="2"/>
              <a:buChar char="§"/>
            </a:pPr>
            <a:r>
              <a:rPr lang="en-US" sz="2200" dirty="0">
                <a:solidFill>
                  <a:schemeClr val="bg1"/>
                </a:solidFill>
              </a:rPr>
              <a:t>N = 287 Factor Xa or DTI</a:t>
            </a:r>
          </a:p>
          <a:p>
            <a:pPr marL="1657350" lvl="3" indent="-285750">
              <a:buFont typeface="Wingdings" panose="05000000000000000000" pitchFamily="2" charset="2"/>
              <a:buChar char="§"/>
            </a:pPr>
            <a:r>
              <a:rPr lang="en-US" sz="2200" dirty="0">
                <a:solidFill>
                  <a:schemeClr val="bg1"/>
                </a:solidFill>
              </a:rPr>
              <a:t>N = 104 VKA </a:t>
            </a:r>
          </a:p>
          <a:p>
            <a:pPr marL="1657350" lvl="3" indent="-285750">
              <a:buFont typeface="Wingdings" panose="05000000000000000000" pitchFamily="2" charset="2"/>
              <a:buChar char="§"/>
            </a:pPr>
            <a:endParaRPr lang="en-US" dirty="0">
              <a:solidFill>
                <a:schemeClr val="bg1"/>
              </a:solidFill>
            </a:endParaRPr>
          </a:p>
          <a:p>
            <a:pPr marL="1657350" lvl="3" indent="-285750">
              <a:buFont typeface="Wingdings" panose="05000000000000000000" pitchFamily="2" charset="2"/>
              <a:buChar char="§"/>
            </a:pPr>
            <a:endParaRPr lang="en-US" dirty="0">
              <a:solidFill>
                <a:schemeClr val="bg1"/>
              </a:solidFill>
            </a:endParaRPr>
          </a:p>
        </p:txBody>
      </p:sp>
      <p:sp>
        <p:nvSpPr>
          <p:cNvPr id="7" name="TextBox 6">
            <a:extLst>
              <a:ext uri="{FF2B5EF4-FFF2-40B4-BE49-F238E27FC236}">
                <a16:creationId xmlns:a16="http://schemas.microsoft.com/office/drawing/2014/main" id="{BBA0B669-4714-2C91-1DED-8D47C194E723}"/>
              </a:ext>
            </a:extLst>
          </p:cNvPr>
          <p:cNvSpPr txBox="1"/>
          <p:nvPr/>
        </p:nvSpPr>
        <p:spPr>
          <a:xfrm>
            <a:off x="984026" y="3695468"/>
            <a:ext cx="10223948" cy="3046988"/>
          </a:xfrm>
          <a:prstGeom prst="rect">
            <a:avLst/>
          </a:prstGeom>
          <a:noFill/>
        </p:spPr>
        <p:txBody>
          <a:bodyPr wrap="square">
            <a:spAutoFit/>
          </a:bodyPr>
          <a:lstStyle/>
          <a:p>
            <a:pPr marL="285750" lvl="0" indent="-285750">
              <a:buFont typeface="Arial" panose="020B0604020202020204" pitchFamily="34" charset="0"/>
              <a:buChar char="•"/>
            </a:pPr>
            <a:r>
              <a:rPr lang="en-US" sz="2200" dirty="0">
                <a:solidFill>
                  <a:schemeClr val="bg1"/>
                </a:solidFill>
              </a:rPr>
              <a:t>Patients were primarily white, male, and sustained injury by fall</a:t>
            </a:r>
          </a:p>
          <a:p>
            <a:pPr marL="285750" lvl="0" indent="-285750">
              <a:buFont typeface="Arial" panose="020B0604020202020204" pitchFamily="34" charset="0"/>
              <a:buChar char="•"/>
            </a:pPr>
            <a:endParaRPr lang="en-US" sz="2200" dirty="0">
              <a:solidFill>
                <a:schemeClr val="bg1"/>
              </a:solidFill>
            </a:endParaRPr>
          </a:p>
          <a:p>
            <a:pPr marL="285750" lvl="0" indent="-285750">
              <a:buFont typeface="Arial" panose="020B0604020202020204" pitchFamily="34" charset="0"/>
              <a:buChar char="•"/>
            </a:pPr>
            <a:r>
              <a:rPr lang="en-US" sz="2200" dirty="0">
                <a:solidFill>
                  <a:schemeClr val="bg1"/>
                </a:solidFill>
              </a:rPr>
              <a:t>The most common ICH was SDH with 176 (66.9%) patients in the reversed group and 262 (67%) patients in the non-reversed</a:t>
            </a:r>
          </a:p>
          <a:p>
            <a:pPr marL="285750" lvl="0" indent="-285750">
              <a:buFont typeface="Arial" panose="020B0604020202020204" pitchFamily="34" charset="0"/>
              <a:buChar char="•"/>
            </a:pPr>
            <a:endParaRPr lang="en-US" sz="2200" dirty="0">
              <a:solidFill>
                <a:schemeClr val="bg1"/>
              </a:solidFill>
            </a:endParaRPr>
          </a:p>
          <a:p>
            <a:pPr marL="285750" lvl="0" indent="-285750">
              <a:buFont typeface="Arial" panose="020B0604020202020204" pitchFamily="34" charset="0"/>
              <a:buChar char="•"/>
            </a:pPr>
            <a:r>
              <a:rPr lang="en-US" sz="2200" dirty="0">
                <a:solidFill>
                  <a:schemeClr val="bg1"/>
                </a:solidFill>
              </a:rPr>
              <a:t>There was no statistically significant differences in comorbidities between the two cohorts</a:t>
            </a:r>
          </a:p>
          <a:p>
            <a:pPr marL="1257300" lvl="2" indent="-342900">
              <a:buFont typeface="Wingdings" panose="05000000000000000000" pitchFamily="2" charset="2"/>
              <a:buChar char="§"/>
            </a:pPr>
            <a:endParaRPr lang="en-US" sz="1900" dirty="0">
              <a:solidFill>
                <a:schemeClr val="bg1"/>
              </a:solidFill>
            </a:endParaRPr>
          </a:p>
          <a:p>
            <a:pPr marL="285750" lvl="0" indent="-285750">
              <a:buFont typeface="Arial" panose="020B0604020202020204" pitchFamily="34" charset="0"/>
              <a:buChar char="•"/>
            </a:pPr>
            <a:endParaRPr lang="en-US" sz="1900" dirty="0">
              <a:solidFill>
                <a:schemeClr val="bg1"/>
              </a:solidFill>
            </a:endParaRPr>
          </a:p>
        </p:txBody>
      </p:sp>
      <p:pic>
        <p:nvPicPr>
          <p:cNvPr id="6146" name="Picture 2" descr="Population Detailed Straight Lineal color icon">
            <a:extLst>
              <a:ext uri="{FF2B5EF4-FFF2-40B4-BE49-F238E27FC236}">
                <a16:creationId xmlns:a16="http://schemas.microsoft.com/office/drawing/2014/main" id="{6CA58AC7-7974-7C94-8FEC-F51AEBA017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9550" y="185569"/>
            <a:ext cx="2426657" cy="2426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946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F92249E-F7ED-8C8E-44D3-2FD7F47DCB8B}"/>
              </a:ext>
            </a:extLst>
          </p:cNvPr>
          <p:cNvSpPr/>
          <p:nvPr/>
        </p:nvSpPr>
        <p:spPr>
          <a:xfrm>
            <a:off x="588085" y="920316"/>
            <a:ext cx="11015830" cy="5336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TextBox 5">
            <a:extLst>
              <a:ext uri="{FF2B5EF4-FFF2-40B4-BE49-F238E27FC236}">
                <a16:creationId xmlns:a16="http://schemas.microsoft.com/office/drawing/2014/main" id="{8A348ABA-E089-503D-DD49-8C0CF2436041}"/>
              </a:ext>
            </a:extLst>
          </p:cNvPr>
          <p:cNvSpPr txBox="1"/>
          <p:nvPr/>
        </p:nvSpPr>
        <p:spPr>
          <a:xfrm>
            <a:off x="1045186" y="1233325"/>
            <a:ext cx="10223948" cy="5124480"/>
          </a:xfrm>
          <a:prstGeom prst="rect">
            <a:avLst/>
          </a:prstGeom>
          <a:noFill/>
        </p:spPr>
        <p:txBody>
          <a:bodyPr wrap="square">
            <a:spAutoFit/>
          </a:bodyPr>
          <a:lstStyle/>
          <a:p>
            <a:pPr marL="285750" lvl="0" indent="-285750">
              <a:buFont typeface="Arial" panose="020B0604020202020204" pitchFamily="34" charset="0"/>
              <a:buChar char="•"/>
            </a:pPr>
            <a:r>
              <a:rPr lang="en-US" sz="2200" dirty="0">
                <a:solidFill>
                  <a:schemeClr val="bg1"/>
                </a:solidFill>
              </a:rPr>
              <a:t>Unadjusted outcomes regarding mortality/hospice, ICU length of stay, and in-hospital complications did not show statistically significant differences between patients who underwent reversal of anticoagulation and those who did not</a:t>
            </a:r>
          </a:p>
          <a:p>
            <a:pPr marL="285750" lvl="0" indent="-285750">
              <a:buFont typeface="Arial" panose="020B0604020202020204" pitchFamily="34" charset="0"/>
              <a:buChar char="•"/>
            </a:pPr>
            <a:endParaRPr lang="en-US" sz="2200" dirty="0">
              <a:solidFill>
                <a:schemeClr val="bg1"/>
              </a:solidFill>
            </a:endParaRPr>
          </a:p>
          <a:p>
            <a:pPr marL="285750" lvl="0" indent="-285750">
              <a:buFont typeface="Arial" panose="020B0604020202020204" pitchFamily="34" charset="0"/>
              <a:buChar char="•"/>
            </a:pPr>
            <a:r>
              <a:rPr lang="en-US" sz="2200" dirty="0">
                <a:solidFill>
                  <a:schemeClr val="bg1"/>
                </a:solidFill>
              </a:rPr>
              <a:t>Although there were slight variations in outcomes such as hospital length of stay (5.03 days in the reversed group vs. 3.26 days in the not reversed group) and ICU length of stay (1.4 days in the reversed group vs. 1.1 days in the not reversed group), these differences were not statistically significant</a:t>
            </a:r>
          </a:p>
          <a:p>
            <a:pPr marL="285750" lvl="0" indent="-285750">
              <a:buFont typeface="Arial" panose="020B0604020202020204" pitchFamily="34" charset="0"/>
              <a:buChar char="•"/>
            </a:pPr>
            <a:endParaRPr lang="en-US" sz="2200" dirty="0">
              <a:solidFill>
                <a:schemeClr val="bg1"/>
              </a:solidFill>
            </a:endParaRPr>
          </a:p>
          <a:p>
            <a:pPr marL="285750" lvl="0" indent="-285750">
              <a:buFont typeface="Arial" panose="020B0604020202020204" pitchFamily="34" charset="0"/>
              <a:buChar char="•"/>
            </a:pPr>
            <a:r>
              <a:rPr lang="en-US" sz="2200" dirty="0">
                <a:solidFill>
                  <a:schemeClr val="bg1"/>
                </a:solidFill>
              </a:rPr>
              <a:t>Patients who underwent reversal and experienced adverse outcomes received various reversal agents, predominantly 4F-PCC, without significant differences observed between those who survived and those who didn't. However, the time to reversal was significantly longer for patients who died or were discharged to hospice compared to those who were discharged alive.</a:t>
            </a:r>
            <a:endParaRPr lang="en-US" sz="1900" dirty="0">
              <a:solidFill>
                <a:schemeClr val="bg1"/>
              </a:solidFill>
            </a:endParaRPr>
          </a:p>
          <a:p>
            <a:pPr marL="285750" lvl="0" indent="-285750">
              <a:buFont typeface="Arial" panose="020B0604020202020204" pitchFamily="34" charset="0"/>
              <a:buChar char="•"/>
            </a:pPr>
            <a:endParaRPr lang="en-US" sz="1900" dirty="0">
              <a:solidFill>
                <a:schemeClr val="bg1"/>
              </a:solidFill>
            </a:endParaRPr>
          </a:p>
        </p:txBody>
      </p:sp>
      <p:sp>
        <p:nvSpPr>
          <p:cNvPr id="2" name="Title 1">
            <a:extLst>
              <a:ext uri="{FF2B5EF4-FFF2-40B4-BE49-F238E27FC236}">
                <a16:creationId xmlns:a16="http://schemas.microsoft.com/office/drawing/2014/main" id="{D45D6182-B2CD-9BDE-36AB-053728057C16}"/>
              </a:ext>
            </a:extLst>
          </p:cNvPr>
          <p:cNvSpPr txBox="1">
            <a:spLocks/>
          </p:cNvSpPr>
          <p:nvPr/>
        </p:nvSpPr>
        <p:spPr>
          <a:xfrm>
            <a:off x="2957835" y="115544"/>
            <a:ext cx="7116929" cy="703503"/>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4000" dirty="0">
                <a:solidFill>
                  <a:schemeClr val="accent1">
                    <a:lumMod val="75000"/>
                  </a:schemeClr>
                </a:solidFill>
                <a:latin typeface="Bierstadt" panose="020B0004020202020204" pitchFamily="34" charset="0"/>
              </a:rPr>
              <a:t>In-Hospital Outcomes</a:t>
            </a:r>
          </a:p>
        </p:txBody>
      </p:sp>
    </p:spTree>
    <p:extLst>
      <p:ext uri="{BB962C8B-B14F-4D97-AF65-F5344CB8AC3E}">
        <p14:creationId xmlns:p14="http://schemas.microsoft.com/office/powerpoint/2010/main" val="2507859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F92249E-F7ED-8C8E-44D3-2FD7F47DCB8B}"/>
              </a:ext>
            </a:extLst>
          </p:cNvPr>
          <p:cNvSpPr/>
          <p:nvPr/>
        </p:nvSpPr>
        <p:spPr>
          <a:xfrm>
            <a:off x="588085" y="819047"/>
            <a:ext cx="11015830" cy="58533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TextBox 5">
            <a:extLst>
              <a:ext uri="{FF2B5EF4-FFF2-40B4-BE49-F238E27FC236}">
                <a16:creationId xmlns:a16="http://schemas.microsoft.com/office/drawing/2014/main" id="{8A348ABA-E089-503D-DD49-8C0CF2436041}"/>
              </a:ext>
            </a:extLst>
          </p:cNvPr>
          <p:cNvSpPr txBox="1"/>
          <p:nvPr/>
        </p:nvSpPr>
        <p:spPr>
          <a:xfrm>
            <a:off x="869726" y="819047"/>
            <a:ext cx="9366474" cy="5509200"/>
          </a:xfrm>
          <a:prstGeom prst="rect">
            <a:avLst/>
          </a:prstGeom>
          <a:noFill/>
        </p:spPr>
        <p:txBody>
          <a:bodyPr wrap="square">
            <a:spAutoFit/>
          </a:bodyPr>
          <a:lstStyle/>
          <a:p>
            <a:pPr marL="285750" lvl="0" indent="-285750">
              <a:buFont typeface="Arial" panose="020B0604020202020204" pitchFamily="34" charset="0"/>
              <a:buChar char="•"/>
            </a:pPr>
            <a:endParaRPr lang="en-US" sz="2200" dirty="0">
              <a:solidFill>
                <a:schemeClr val="bg1"/>
              </a:solidFill>
            </a:endParaRPr>
          </a:p>
          <a:p>
            <a:pPr marL="285750" lvl="0" indent="-285750">
              <a:buFont typeface="Arial" panose="020B0604020202020204" pitchFamily="34" charset="0"/>
              <a:buChar char="•"/>
            </a:pPr>
            <a:r>
              <a:rPr lang="en-US" sz="2200" dirty="0">
                <a:solidFill>
                  <a:schemeClr val="bg1"/>
                </a:solidFill>
              </a:rPr>
              <a:t>Reversing oral anticoagulation in neurologically intact patients with minor traumatic intracranial hemorrhage (ICH) may not reduce mortality or hospice outcomes</a:t>
            </a:r>
          </a:p>
          <a:p>
            <a:pPr marL="285750" lvl="0" indent="-285750">
              <a:buFont typeface="Arial" panose="020B0604020202020204" pitchFamily="34" charset="0"/>
              <a:buChar char="•"/>
            </a:pPr>
            <a:endParaRPr lang="en-US" sz="2200" dirty="0">
              <a:solidFill>
                <a:schemeClr val="bg1"/>
              </a:solidFill>
            </a:endParaRPr>
          </a:p>
          <a:p>
            <a:pPr marL="285750" lvl="0" indent="-285750">
              <a:buFont typeface="Arial" panose="020B0604020202020204" pitchFamily="34" charset="0"/>
              <a:buChar char="•"/>
            </a:pPr>
            <a:r>
              <a:rPr lang="en-US" sz="2200" dirty="0">
                <a:solidFill>
                  <a:schemeClr val="bg1"/>
                </a:solidFill>
              </a:rPr>
              <a:t>Previous studies showed increased mortality rates in patients with ICH on anticoagulants prior to injury, but these patients had lower neurological intactness compared to the current study's population</a:t>
            </a:r>
          </a:p>
          <a:p>
            <a:pPr marL="285750" lvl="0" indent="-285750">
              <a:buFont typeface="Arial" panose="020B0604020202020204" pitchFamily="34" charset="0"/>
              <a:buChar char="•"/>
            </a:pPr>
            <a:endParaRPr lang="en-US" sz="2200" dirty="0">
              <a:solidFill>
                <a:schemeClr val="bg1"/>
              </a:solidFill>
            </a:endParaRPr>
          </a:p>
          <a:p>
            <a:pPr marL="285750" lvl="0" indent="-285750">
              <a:buFont typeface="Arial" panose="020B0604020202020204" pitchFamily="34" charset="0"/>
              <a:buChar char="•"/>
            </a:pPr>
            <a:r>
              <a:rPr lang="en-US" sz="2200" dirty="0">
                <a:solidFill>
                  <a:schemeClr val="bg1"/>
                </a:solidFill>
              </a:rPr>
              <a:t>Despite the trend of fewer reversals for DOACs compared to VKAs, outcomes were comparable, suggesting reversal may not be necessary</a:t>
            </a:r>
          </a:p>
          <a:p>
            <a:pPr marL="285750" lvl="0" indent="-285750">
              <a:buFont typeface="Arial" panose="020B0604020202020204" pitchFamily="34" charset="0"/>
              <a:buChar char="•"/>
            </a:pPr>
            <a:endParaRPr lang="en-US" sz="2200" dirty="0">
              <a:solidFill>
                <a:schemeClr val="bg1"/>
              </a:solidFill>
            </a:endParaRPr>
          </a:p>
          <a:p>
            <a:pPr marL="285750" lvl="0" indent="-285750">
              <a:buFont typeface="Arial" panose="020B0604020202020204" pitchFamily="34" charset="0"/>
              <a:buChar char="•"/>
            </a:pPr>
            <a:r>
              <a:rPr lang="en-US" sz="2200" dirty="0">
                <a:solidFill>
                  <a:schemeClr val="bg1"/>
                </a:solidFill>
              </a:rPr>
              <a:t>Underscores the potential risks and costs associated with reversal agents and emphasizes the need for further research to validate these findings, explore patient variables influencing reversal decisions, and assess the role of alternative testing methods</a:t>
            </a:r>
            <a:endParaRPr lang="en-US" sz="1900" dirty="0">
              <a:solidFill>
                <a:schemeClr val="bg1"/>
              </a:solidFill>
            </a:endParaRPr>
          </a:p>
        </p:txBody>
      </p:sp>
      <p:sp>
        <p:nvSpPr>
          <p:cNvPr id="2" name="Title 1">
            <a:extLst>
              <a:ext uri="{FF2B5EF4-FFF2-40B4-BE49-F238E27FC236}">
                <a16:creationId xmlns:a16="http://schemas.microsoft.com/office/drawing/2014/main" id="{D45D6182-B2CD-9BDE-36AB-053728057C16}"/>
              </a:ext>
            </a:extLst>
          </p:cNvPr>
          <p:cNvSpPr txBox="1">
            <a:spLocks/>
          </p:cNvSpPr>
          <p:nvPr/>
        </p:nvSpPr>
        <p:spPr>
          <a:xfrm>
            <a:off x="2957835" y="115544"/>
            <a:ext cx="7116929" cy="703503"/>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4000" dirty="0">
                <a:solidFill>
                  <a:schemeClr val="accent1">
                    <a:lumMod val="75000"/>
                  </a:schemeClr>
                </a:solidFill>
                <a:latin typeface="Bierstadt" panose="020B0004020202020204" pitchFamily="34" charset="0"/>
              </a:rPr>
              <a:t>Discussion</a:t>
            </a:r>
          </a:p>
        </p:txBody>
      </p:sp>
      <p:pic>
        <p:nvPicPr>
          <p:cNvPr id="7170" name="Picture 2" descr="Discussion - Free user icons">
            <a:extLst>
              <a:ext uri="{FF2B5EF4-FFF2-40B4-BE49-F238E27FC236}">
                <a16:creationId xmlns:a16="http://schemas.microsoft.com/office/drawing/2014/main" id="{7AC790AC-8C3F-A075-F84C-E953BD4133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3000" y="4513431"/>
            <a:ext cx="2159000" cy="215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627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08FA-C9A2-1FA9-C004-7D02D784CF7F}"/>
              </a:ext>
            </a:extLst>
          </p:cNvPr>
          <p:cNvSpPr>
            <a:spLocks noGrp="1"/>
          </p:cNvSpPr>
          <p:nvPr>
            <p:ph type="title"/>
          </p:nvPr>
        </p:nvSpPr>
        <p:spPr>
          <a:xfrm>
            <a:off x="928662" y="260692"/>
            <a:ext cx="10363200" cy="2700106"/>
          </a:xfrm>
        </p:spPr>
        <p:txBody>
          <a:bodyPr/>
          <a:lstStyle/>
          <a:p>
            <a:pPr algn="ctr"/>
            <a:r>
              <a:rPr lang="en-US" b="1" dirty="0">
                <a:solidFill>
                  <a:schemeClr val="tx2">
                    <a:lumMod val="90000"/>
                    <a:lumOff val="10000"/>
                  </a:schemeClr>
                </a:solidFill>
                <a:latin typeface="Bierstadt" panose="020B0004020202020204" pitchFamily="34" charset="0"/>
              </a:rPr>
              <a:t>Limitations</a:t>
            </a:r>
          </a:p>
        </p:txBody>
      </p:sp>
      <p:pic>
        <p:nvPicPr>
          <p:cNvPr id="20482" name="Picture 2" descr="Weakness Detailed Rounded Lineal icon">
            <a:extLst>
              <a:ext uri="{FF2B5EF4-FFF2-40B4-BE49-F238E27FC236}">
                <a16:creationId xmlns:a16="http://schemas.microsoft.com/office/drawing/2014/main" id="{1DFF0F8E-ECF8-D2EE-1B58-2A56EACA2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0553" y="5282947"/>
            <a:ext cx="1314361" cy="13143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130C07D7-9483-2D00-B4FB-E5D6F30744DC}"/>
              </a:ext>
            </a:extLst>
          </p:cNvPr>
          <p:cNvSpPr>
            <a:spLocks noChangeArrowheads="1"/>
          </p:cNvSpPr>
          <p:nvPr/>
        </p:nvSpPr>
        <p:spPr bwMode="auto">
          <a:xfrm>
            <a:off x="0" y="0"/>
            <a:ext cx="32829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Rounded Corners 8">
            <a:extLst>
              <a:ext uri="{FF2B5EF4-FFF2-40B4-BE49-F238E27FC236}">
                <a16:creationId xmlns:a16="http://schemas.microsoft.com/office/drawing/2014/main" id="{ABC6EEA2-C4BC-89D2-7AF6-74F5C5C2FD5A}"/>
              </a:ext>
            </a:extLst>
          </p:cNvPr>
          <p:cNvSpPr/>
          <p:nvPr/>
        </p:nvSpPr>
        <p:spPr>
          <a:xfrm>
            <a:off x="928662" y="1156209"/>
            <a:ext cx="10128070" cy="47687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7" name="TextBox 16">
            <a:extLst>
              <a:ext uri="{FF2B5EF4-FFF2-40B4-BE49-F238E27FC236}">
                <a16:creationId xmlns:a16="http://schemas.microsoft.com/office/drawing/2014/main" id="{4F096137-1453-8E7E-B920-81E5E0238166}"/>
              </a:ext>
            </a:extLst>
          </p:cNvPr>
          <p:cNvSpPr txBox="1"/>
          <p:nvPr/>
        </p:nvSpPr>
        <p:spPr>
          <a:xfrm>
            <a:off x="1179307" y="1416900"/>
            <a:ext cx="9877425" cy="4247317"/>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rPr>
              <a:t>Include the lack of generalizability due to the inclusion of only Level 1 and Level 2 trauma centers in the MTQIP database, limiting extrapolation to other care settings</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Inability to capture certain variables, such as post-reversal CT scans, may affect the comprehensiveness of the findings</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The absence of data on anticoagulant and reversal agent doses poses challenges in assessing treatment effectiveness accurately, especially considering potential variations in dosing practices across institutions</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The approval of </a:t>
            </a:r>
            <a:r>
              <a:rPr lang="en-US" dirty="0" err="1">
                <a:solidFill>
                  <a:schemeClr val="bg1"/>
                </a:solidFill>
              </a:rPr>
              <a:t>andexanet</a:t>
            </a:r>
            <a:r>
              <a:rPr lang="en-US" dirty="0">
                <a:solidFill>
                  <a:schemeClr val="bg1"/>
                </a:solidFill>
              </a:rPr>
              <a:t> alfa in May 2018 might have influenced its availability for DOAC reversal, potentially impacting the study's results</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Observational nature of the study limits its ability to establish causality, although conducting a prospective study might not be ethical due to limited literature in this area</a:t>
            </a:r>
          </a:p>
        </p:txBody>
      </p:sp>
    </p:spTree>
    <p:extLst>
      <p:ext uri="{BB962C8B-B14F-4D97-AF65-F5344CB8AC3E}">
        <p14:creationId xmlns:p14="http://schemas.microsoft.com/office/powerpoint/2010/main" val="199472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08FA-C9A2-1FA9-C004-7D02D784CF7F}"/>
              </a:ext>
            </a:extLst>
          </p:cNvPr>
          <p:cNvSpPr>
            <a:spLocks noGrp="1"/>
          </p:cNvSpPr>
          <p:nvPr>
            <p:ph type="title"/>
          </p:nvPr>
        </p:nvSpPr>
        <p:spPr>
          <a:xfrm>
            <a:off x="928662" y="260692"/>
            <a:ext cx="10363200" cy="2700106"/>
          </a:xfrm>
        </p:spPr>
        <p:txBody>
          <a:bodyPr/>
          <a:lstStyle/>
          <a:p>
            <a:pPr algn="ctr"/>
            <a:r>
              <a:rPr lang="en-US" b="1" dirty="0">
                <a:solidFill>
                  <a:schemeClr val="tx2">
                    <a:lumMod val="90000"/>
                    <a:lumOff val="10000"/>
                  </a:schemeClr>
                </a:solidFill>
                <a:latin typeface="Bierstadt" panose="020B0004020202020204" pitchFamily="34" charset="0"/>
              </a:rPr>
              <a:t>Conclusion</a:t>
            </a:r>
          </a:p>
        </p:txBody>
      </p:sp>
      <p:sp>
        <p:nvSpPr>
          <p:cNvPr id="5" name="Rectangle 2">
            <a:extLst>
              <a:ext uri="{FF2B5EF4-FFF2-40B4-BE49-F238E27FC236}">
                <a16:creationId xmlns:a16="http://schemas.microsoft.com/office/drawing/2014/main" id="{130C07D7-9483-2D00-B4FB-E5D6F30744DC}"/>
              </a:ext>
            </a:extLst>
          </p:cNvPr>
          <p:cNvSpPr>
            <a:spLocks noChangeArrowheads="1"/>
          </p:cNvSpPr>
          <p:nvPr/>
        </p:nvSpPr>
        <p:spPr bwMode="auto">
          <a:xfrm>
            <a:off x="0" y="0"/>
            <a:ext cx="32829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000000"/>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Rounded Corners 8">
            <a:extLst>
              <a:ext uri="{FF2B5EF4-FFF2-40B4-BE49-F238E27FC236}">
                <a16:creationId xmlns:a16="http://schemas.microsoft.com/office/drawing/2014/main" id="{ABC6EEA2-C4BC-89D2-7AF6-74F5C5C2FD5A}"/>
              </a:ext>
            </a:extLst>
          </p:cNvPr>
          <p:cNvSpPr/>
          <p:nvPr/>
        </p:nvSpPr>
        <p:spPr>
          <a:xfrm>
            <a:off x="884622" y="1239978"/>
            <a:ext cx="10128070" cy="40471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7" name="TextBox 16">
            <a:extLst>
              <a:ext uri="{FF2B5EF4-FFF2-40B4-BE49-F238E27FC236}">
                <a16:creationId xmlns:a16="http://schemas.microsoft.com/office/drawing/2014/main" id="{4F096137-1453-8E7E-B920-81E5E0238166}"/>
              </a:ext>
            </a:extLst>
          </p:cNvPr>
          <p:cNvSpPr txBox="1"/>
          <p:nvPr/>
        </p:nvSpPr>
        <p:spPr>
          <a:xfrm>
            <a:off x="1179308" y="1416900"/>
            <a:ext cx="9227436" cy="3693319"/>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rPr>
              <a:t>Study observed patients with traumatic brain bleeding who were on anticoagulants</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Found that reversing these medications did not make a difference in outcomes compared to not reversing them, especially in patients with no major neurological issues</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Results suggest that in some cases, reversal might not be needed for patients with traumatic brain bleeding</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Given the inherent risks involved in caring for such patients, it is essential to approach these findings with caution</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Further research is necessary to gain a clearer understanding of which specific patients with traumatic brain bleeding truly benefit from anticoagulation reversal </a:t>
            </a:r>
          </a:p>
        </p:txBody>
      </p:sp>
      <p:pic>
        <p:nvPicPr>
          <p:cNvPr id="10242" name="Picture 2" descr="Conclusion Generic Outline Color icon">
            <a:extLst>
              <a:ext uri="{FF2B5EF4-FFF2-40B4-BE49-F238E27FC236}">
                <a16:creationId xmlns:a16="http://schemas.microsoft.com/office/drawing/2014/main" id="{4D2A5445-5921-4AE4-CC07-3F8AE8844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4563" y="4616775"/>
            <a:ext cx="2157549" cy="2157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794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08FA-C9A2-1FA9-C004-7D02D784CF7F}"/>
              </a:ext>
            </a:extLst>
          </p:cNvPr>
          <p:cNvSpPr>
            <a:spLocks noGrp="1"/>
          </p:cNvSpPr>
          <p:nvPr>
            <p:ph type="title"/>
          </p:nvPr>
        </p:nvSpPr>
        <p:spPr>
          <a:xfrm>
            <a:off x="914400" y="2567010"/>
            <a:ext cx="10363200" cy="2700106"/>
          </a:xfrm>
        </p:spPr>
        <p:txBody>
          <a:bodyPr/>
          <a:lstStyle/>
          <a:p>
            <a:pPr algn="ctr"/>
            <a:r>
              <a:rPr lang="en-US" sz="7200" b="1" dirty="0">
                <a:solidFill>
                  <a:schemeClr val="tx2">
                    <a:lumMod val="90000"/>
                    <a:lumOff val="10000"/>
                  </a:schemeClr>
                </a:solidFill>
                <a:latin typeface="Bierstadt" panose="020B0004020202020204" pitchFamily="34" charset="0"/>
              </a:rPr>
              <a:t>Back to Patient JR</a:t>
            </a:r>
            <a:r>
              <a:rPr lang="en-US" sz="7200" b="1" dirty="0">
                <a:latin typeface="Bierstadt" panose="020B0004020202020204" pitchFamily="34" charset="0"/>
              </a:rPr>
              <a:t> </a:t>
            </a:r>
            <a:br>
              <a:rPr lang="en-US" sz="7200" b="1" dirty="0">
                <a:latin typeface="Bierstadt" panose="020B0004020202020204" pitchFamily="34" charset="0"/>
              </a:rPr>
            </a:br>
            <a:endParaRPr lang="en-US" sz="7200" b="1" dirty="0">
              <a:latin typeface="Bierstadt" panose="020B0004020202020204" pitchFamily="34" charset="0"/>
            </a:endParaRPr>
          </a:p>
        </p:txBody>
      </p:sp>
    </p:spTree>
    <p:extLst>
      <p:ext uri="{BB962C8B-B14F-4D97-AF65-F5344CB8AC3E}">
        <p14:creationId xmlns:p14="http://schemas.microsoft.com/office/powerpoint/2010/main" val="2560263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58EC3D7-2536-4B92-1F86-AAA0E2CC7AE6}"/>
              </a:ext>
            </a:extLst>
          </p:cNvPr>
          <p:cNvSpPr txBox="1"/>
          <p:nvPr/>
        </p:nvSpPr>
        <p:spPr>
          <a:xfrm>
            <a:off x="4750445" y="2899550"/>
            <a:ext cx="3359774" cy="2031325"/>
          </a:xfrm>
          <a:prstGeom prst="rect">
            <a:avLst/>
          </a:prstGeom>
          <a:noFill/>
        </p:spPr>
        <p:txBody>
          <a:bodyPr wrap="square">
            <a:spAutoFit/>
          </a:bodyPr>
          <a:lstStyle/>
          <a:p>
            <a:r>
              <a:rPr lang="en-US" b="1" dirty="0">
                <a:solidFill>
                  <a:schemeClr val="accent1">
                    <a:lumMod val="50000"/>
                  </a:schemeClr>
                </a:solidFill>
                <a:latin typeface="Calibri" panose="020F0502020204030204" pitchFamily="34" charset="0"/>
                <a:cs typeface="Calibri" panose="020F0502020204030204" pitchFamily="34" charset="0"/>
              </a:rPr>
              <a:t>	    CC</a:t>
            </a:r>
          </a:p>
          <a:p>
            <a:endParaRPr lang="en-US" b="1"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Mechanical fall 2 days prior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Lethargy</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Sleepiness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Dizziness </a:t>
            </a:r>
          </a:p>
          <a:p>
            <a:endParaRPr lang="en-US" b="1" dirty="0">
              <a:solidFill>
                <a:schemeClr val="accent1">
                  <a:lumMod val="50000"/>
                </a:schemeClr>
              </a:solidFill>
              <a:latin typeface="Calibri" panose="020F0502020204030204" pitchFamily="34" charset="0"/>
              <a:cs typeface="Calibri" panose="020F0502020204030204" pitchFamily="34" charset="0"/>
            </a:endParaRPr>
          </a:p>
        </p:txBody>
      </p:sp>
      <p:sp>
        <p:nvSpPr>
          <p:cNvPr id="8" name="Rectangle 7" descr="Closed book with solid fill">
            <a:extLst>
              <a:ext uri="{FF2B5EF4-FFF2-40B4-BE49-F238E27FC236}">
                <a16:creationId xmlns:a16="http://schemas.microsoft.com/office/drawing/2014/main" id="{3501AC8A-8762-7A0A-E2ED-B460D1997DE1}"/>
              </a:ext>
            </a:extLst>
          </p:cNvPr>
          <p:cNvSpPr/>
          <p:nvPr/>
        </p:nvSpPr>
        <p:spPr>
          <a:xfrm>
            <a:off x="1529641" y="809874"/>
            <a:ext cx="1075362" cy="1075362"/>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9" name="Title 1">
            <a:extLst>
              <a:ext uri="{FF2B5EF4-FFF2-40B4-BE49-F238E27FC236}">
                <a16:creationId xmlns:a16="http://schemas.microsoft.com/office/drawing/2014/main" id="{A3FC3A3E-2FE4-BB44-561F-42227881616C}"/>
              </a:ext>
            </a:extLst>
          </p:cNvPr>
          <p:cNvSpPr>
            <a:spLocks noGrp="1"/>
          </p:cNvSpPr>
          <p:nvPr>
            <p:ph type="title"/>
          </p:nvPr>
        </p:nvSpPr>
        <p:spPr>
          <a:xfrm>
            <a:off x="1098239" y="431151"/>
            <a:ext cx="10363200" cy="633390"/>
          </a:xfrm>
        </p:spPr>
        <p:txBody>
          <a:bodyPr/>
          <a:lstStyle/>
          <a:p>
            <a:pPr algn="ctr"/>
            <a:r>
              <a:rPr lang="en-US" sz="6600" b="1" dirty="0">
                <a:solidFill>
                  <a:schemeClr val="accent1">
                    <a:lumMod val="75000"/>
                  </a:schemeClr>
                </a:solidFill>
                <a:latin typeface="Bierstadt" panose="020B0004020202020204" pitchFamily="34" charset="0"/>
              </a:rPr>
              <a:t>Patient Case</a:t>
            </a:r>
          </a:p>
        </p:txBody>
      </p:sp>
      <p:sp>
        <p:nvSpPr>
          <p:cNvPr id="10" name="Rectangle 9" descr="IV with solid fill">
            <a:extLst>
              <a:ext uri="{FF2B5EF4-FFF2-40B4-BE49-F238E27FC236}">
                <a16:creationId xmlns:a16="http://schemas.microsoft.com/office/drawing/2014/main" id="{EA6640F5-B14B-E912-2A6C-50E6B6A6AFB5}"/>
              </a:ext>
            </a:extLst>
          </p:cNvPr>
          <p:cNvSpPr/>
          <p:nvPr/>
        </p:nvSpPr>
        <p:spPr>
          <a:xfrm>
            <a:off x="5558319" y="1623563"/>
            <a:ext cx="1075362" cy="1075362"/>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1" name="TextBox 10">
            <a:extLst>
              <a:ext uri="{FF2B5EF4-FFF2-40B4-BE49-F238E27FC236}">
                <a16:creationId xmlns:a16="http://schemas.microsoft.com/office/drawing/2014/main" id="{7EB3CA2D-D433-69AE-9A52-6BCBB98C5A0B}"/>
              </a:ext>
            </a:extLst>
          </p:cNvPr>
          <p:cNvSpPr txBox="1"/>
          <p:nvPr/>
        </p:nvSpPr>
        <p:spPr>
          <a:xfrm>
            <a:off x="195868" y="2042432"/>
            <a:ext cx="3694833" cy="4524315"/>
          </a:xfrm>
          <a:prstGeom prst="rect">
            <a:avLst/>
          </a:prstGeom>
          <a:noFill/>
        </p:spPr>
        <p:txBody>
          <a:bodyPr wrap="square">
            <a:spAutoFit/>
          </a:bodyPr>
          <a:lstStyle/>
          <a:p>
            <a:pPr algn="ctr"/>
            <a:r>
              <a:rPr lang="en-US" sz="1800" b="1" i="0" u="none" strike="noStrike" baseline="0" dirty="0">
                <a:solidFill>
                  <a:schemeClr val="accent1">
                    <a:lumMod val="50000"/>
                  </a:schemeClr>
                </a:solidFill>
                <a:latin typeface="Calibri" panose="020F0502020204030204" pitchFamily="34" charset="0"/>
                <a:cs typeface="Calibri" panose="020F0502020204030204" pitchFamily="34" charset="0"/>
              </a:rPr>
              <a:t>HPI</a:t>
            </a:r>
          </a:p>
          <a:p>
            <a:pPr algn="ctr"/>
            <a:endParaRPr lang="en-US" sz="1800" b="1" i="0" u="none" strike="noStrike" baseline="0"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JR is a 96yo F who presented with a mechanical fall 2 days prior with head strike. Originally stayed home but is now feeling more lethargic and sleepier</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Was getting ready for church but felt dizzy which is when she called her son to take her to the hospital</a:t>
            </a:r>
          </a:p>
          <a:p>
            <a:pPr marL="285750" indent="-285750">
              <a:buFont typeface="Arial" panose="020B0604020202020204" pitchFamily="34" charset="0"/>
              <a:buChar char="•"/>
            </a:pPr>
            <a:endParaRPr lang="en-US" sz="1800" i="0" u="none" strike="noStrike" baseline="0"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AAOx3 and denies any other complaints – no back, neck, hip or pelvic pain</a:t>
            </a:r>
            <a:endParaRPr lang="en-US" sz="1800" i="0" u="none" strike="noStrike" baseline="0" dirty="0">
              <a:solidFill>
                <a:schemeClr val="accent1">
                  <a:lumMod val="50000"/>
                </a:schemeClr>
              </a:solidFill>
              <a:cs typeface="Calibri" panose="020F0502020204030204" pitchFamily="34" charset="0"/>
            </a:endParaRPr>
          </a:p>
        </p:txBody>
      </p:sp>
      <p:sp>
        <p:nvSpPr>
          <p:cNvPr id="12" name="Rectangle 11" descr="Heart with pulse with solid fill">
            <a:extLst>
              <a:ext uri="{FF2B5EF4-FFF2-40B4-BE49-F238E27FC236}">
                <a16:creationId xmlns:a16="http://schemas.microsoft.com/office/drawing/2014/main" id="{BA253FCD-EC2B-F9DA-6C5F-1A026C3EECC5}"/>
              </a:ext>
            </a:extLst>
          </p:cNvPr>
          <p:cNvSpPr/>
          <p:nvPr/>
        </p:nvSpPr>
        <p:spPr>
          <a:xfrm>
            <a:off x="9785558" y="730429"/>
            <a:ext cx="1075362" cy="1075362"/>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5" name="TextBox 14">
            <a:extLst>
              <a:ext uri="{FF2B5EF4-FFF2-40B4-BE49-F238E27FC236}">
                <a16:creationId xmlns:a16="http://schemas.microsoft.com/office/drawing/2014/main" id="{FB4637BB-8A7B-1FCF-8169-16C1FA08B5AF}"/>
              </a:ext>
            </a:extLst>
          </p:cNvPr>
          <p:cNvSpPr txBox="1"/>
          <p:nvPr/>
        </p:nvSpPr>
        <p:spPr>
          <a:xfrm>
            <a:off x="8826082" y="2032042"/>
            <a:ext cx="2994314" cy="5078313"/>
          </a:xfrm>
          <a:prstGeom prst="rect">
            <a:avLst/>
          </a:prstGeom>
          <a:noFill/>
        </p:spPr>
        <p:txBody>
          <a:bodyPr wrap="square">
            <a:spAutoFit/>
          </a:bodyPr>
          <a:lstStyle/>
          <a:p>
            <a:r>
              <a:rPr lang="en-US" b="1" dirty="0">
                <a:solidFill>
                  <a:schemeClr val="accent1">
                    <a:lumMod val="50000"/>
                  </a:schemeClr>
                </a:solidFill>
                <a:latin typeface="Calibri" panose="020F0502020204030204" pitchFamily="34" charset="0"/>
                <a:cs typeface="Calibri" panose="020F0502020204030204" pitchFamily="34" charset="0"/>
              </a:rPr>
              <a:t>	    PMHx</a:t>
            </a:r>
          </a:p>
          <a:p>
            <a:endParaRPr lang="en-US" b="1" dirty="0">
              <a:solidFill>
                <a:schemeClr val="accent1">
                  <a:lumMod val="50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err="1">
                <a:solidFill>
                  <a:schemeClr val="accent1">
                    <a:lumMod val="50000"/>
                  </a:schemeClr>
                </a:solidFill>
                <a:cs typeface="Calibri" panose="020F0502020204030204" pitchFamily="34" charset="0"/>
              </a:rPr>
              <a:t>Afib</a:t>
            </a:r>
            <a:r>
              <a:rPr lang="en-US" dirty="0">
                <a:solidFill>
                  <a:schemeClr val="accent1">
                    <a:lumMod val="50000"/>
                  </a:schemeClr>
                </a:solidFill>
                <a:cs typeface="Calibri" panose="020F0502020204030204" pitchFamily="34" charset="0"/>
              </a:rPr>
              <a:t> on warfarin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NSVT s/p pacemaker</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Aortic stenosis with mechanical aortic valve (AVR) since 2002</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HLD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HTN</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Uterine cancer</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TIA </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CHF</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CAD</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Gout</a:t>
            </a:r>
          </a:p>
          <a:p>
            <a:pPr marL="285750" indent="-285750">
              <a:buFont typeface="Arial" panose="020B0604020202020204" pitchFamily="34" charset="0"/>
              <a:buChar char="•"/>
            </a:pPr>
            <a:r>
              <a:rPr lang="en-US" dirty="0">
                <a:solidFill>
                  <a:schemeClr val="accent1">
                    <a:lumMod val="50000"/>
                  </a:schemeClr>
                </a:solidFill>
                <a:cs typeface="Calibri" panose="020F0502020204030204" pitchFamily="34" charset="0"/>
              </a:rPr>
              <a:t>Hypothyroidism</a:t>
            </a:r>
          </a:p>
          <a:p>
            <a:pPr marL="285750" indent="-285750">
              <a:buFont typeface="Arial" panose="020B0604020202020204" pitchFamily="34" charset="0"/>
              <a:buChar char="•"/>
            </a:pPr>
            <a:endParaRPr lang="en-US" dirty="0">
              <a:solidFill>
                <a:schemeClr val="accent1">
                  <a:lumMod val="50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latin typeface="Calibri" panose="020F0502020204030204" pitchFamily="34" charset="0"/>
              <a:cs typeface="Calibri" panose="020F0502020204030204" pitchFamily="34" charset="0"/>
            </a:endParaRPr>
          </a:p>
          <a:p>
            <a:endParaRPr lang="en-US" b="1" dirty="0">
              <a:solidFill>
                <a:schemeClr val="accent1">
                  <a:lumMod val="50000"/>
                </a:schemeClr>
              </a:solidFill>
              <a:latin typeface="Calibri" panose="020F0502020204030204" pitchFamily="34" charset="0"/>
              <a:cs typeface="Calibri" panose="020F0502020204030204" pitchFamily="34" charset="0"/>
            </a:endParaRPr>
          </a:p>
        </p:txBody>
      </p:sp>
      <p:cxnSp>
        <p:nvCxnSpPr>
          <p:cNvPr id="16" name="Straight Connector 15">
            <a:extLst>
              <a:ext uri="{FF2B5EF4-FFF2-40B4-BE49-F238E27FC236}">
                <a16:creationId xmlns:a16="http://schemas.microsoft.com/office/drawing/2014/main" id="{0F319AB5-1C6B-0EE3-DACF-6C2664692644}"/>
              </a:ext>
            </a:extLst>
          </p:cNvPr>
          <p:cNvCxnSpPr>
            <a:cxnSpLocks/>
          </p:cNvCxnSpPr>
          <p:nvPr/>
        </p:nvCxnSpPr>
        <p:spPr>
          <a:xfrm flipV="1">
            <a:off x="8377981" y="1494361"/>
            <a:ext cx="0" cy="5223863"/>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CD3BF4-D12D-08D9-C630-54BADB571B00}"/>
              </a:ext>
            </a:extLst>
          </p:cNvPr>
          <p:cNvCxnSpPr>
            <a:cxnSpLocks/>
          </p:cNvCxnSpPr>
          <p:nvPr/>
        </p:nvCxnSpPr>
        <p:spPr>
          <a:xfrm flipV="1">
            <a:off x="4034581" y="1524982"/>
            <a:ext cx="0" cy="5193242"/>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4648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3FC3A3E-2FE4-BB44-561F-42227881616C}"/>
              </a:ext>
            </a:extLst>
          </p:cNvPr>
          <p:cNvSpPr>
            <a:spLocks noGrp="1"/>
          </p:cNvSpPr>
          <p:nvPr>
            <p:ph type="title"/>
          </p:nvPr>
        </p:nvSpPr>
        <p:spPr>
          <a:xfrm>
            <a:off x="-2278007" y="419428"/>
            <a:ext cx="10363200" cy="633390"/>
          </a:xfrm>
        </p:spPr>
        <p:txBody>
          <a:bodyPr/>
          <a:lstStyle/>
          <a:p>
            <a:pPr algn="ctr"/>
            <a:r>
              <a:rPr lang="en-US" sz="6600" b="1" dirty="0">
                <a:solidFill>
                  <a:schemeClr val="accent1">
                    <a:lumMod val="75000"/>
                  </a:schemeClr>
                </a:solidFill>
                <a:latin typeface="Bierstadt" panose="020B0004020202020204" pitchFamily="34" charset="0"/>
              </a:rPr>
              <a:t>Patient Case</a:t>
            </a:r>
          </a:p>
        </p:txBody>
      </p:sp>
      <p:pic>
        <p:nvPicPr>
          <p:cNvPr id="2050" name="Picture 2" descr="Pills blue Icon | Medical Iconpack | MedicalWP">
            <a:extLst>
              <a:ext uri="{FF2B5EF4-FFF2-40B4-BE49-F238E27FC236}">
                <a16:creationId xmlns:a16="http://schemas.microsoft.com/office/drawing/2014/main" id="{544F2576-F9A2-AAEF-3585-64B94C7B5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24" y="4492541"/>
            <a:ext cx="1946031" cy="19460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451BDF6-0398-E155-B29E-B0D3DF97FFE7}"/>
              </a:ext>
            </a:extLst>
          </p:cNvPr>
          <p:cNvSpPr txBox="1"/>
          <p:nvPr/>
        </p:nvSpPr>
        <p:spPr>
          <a:xfrm>
            <a:off x="4257761" y="1346067"/>
            <a:ext cx="7934239" cy="6370975"/>
          </a:xfrm>
          <a:prstGeom prst="rect">
            <a:avLst/>
          </a:prstGeom>
          <a:noFill/>
        </p:spPr>
        <p:txBody>
          <a:bodyPr wrap="square">
            <a:spAutoFit/>
          </a:bodyPr>
          <a:lstStyle/>
          <a:p>
            <a:r>
              <a:rPr lang="en-US" sz="2400" b="1" i="0" u="none" strike="noStrike" baseline="0" dirty="0">
                <a:solidFill>
                  <a:schemeClr val="accent1">
                    <a:lumMod val="50000"/>
                  </a:schemeClr>
                </a:solidFill>
                <a:cs typeface="Calibri" panose="020F0502020204030204" pitchFamily="34" charset="0"/>
              </a:rPr>
              <a:t>Home Medications</a:t>
            </a:r>
          </a:p>
          <a:p>
            <a:endParaRPr lang="en-US" sz="2400" b="1" dirty="0">
              <a:solidFill>
                <a:schemeClr val="accent1">
                  <a:lumMod val="50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Allopurinol 100 mg daily </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Amiodarone 100 mg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Amlodipine 5 mg daily  </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Atorvastatin 40 mg at bedtime</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Aspirin 81 mg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Calcitriol 0.5 mcg every other day </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Furosemide 40 mg daily </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Latanoprost 0.005% ophthalmic solution</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Levothyroxine 0.75 mcg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Metoprolol succinate 50 mg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Spironolactone 25 mg daily</a:t>
            </a:r>
          </a:p>
          <a:p>
            <a:pPr marL="285750" indent="-285750">
              <a:buFont typeface="Arial" panose="020B0604020202020204" pitchFamily="34" charset="0"/>
              <a:buChar char="•"/>
            </a:pPr>
            <a:r>
              <a:rPr lang="en-US" sz="2400" dirty="0">
                <a:solidFill>
                  <a:schemeClr val="accent1">
                    <a:lumMod val="50000"/>
                  </a:schemeClr>
                </a:solidFill>
                <a:cs typeface="Calibri" panose="020F0502020204030204" pitchFamily="34" charset="0"/>
              </a:rPr>
              <a:t>Warfarin 2 mg daily </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sz="1800" b="1" i="0" u="none" strike="noStrike" baseline="0" dirty="0">
              <a:solidFill>
                <a:schemeClr val="accent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0785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824D983-CEFC-DCC7-FF13-6F29816AF1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AC177AE9-FF38-8304-C809-6BCB9430A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161419C4-1354-649A-8593-0641A9B294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102" name="Content Placeholder 2">
            <a:extLst>
              <a:ext uri="{FF2B5EF4-FFF2-40B4-BE49-F238E27FC236}">
                <a16:creationId xmlns:a16="http://schemas.microsoft.com/office/drawing/2014/main" id="{1DE81993-7740-24B1-ABD9-1C19F0CB86FB}"/>
              </a:ext>
            </a:extLst>
          </p:cNvPr>
          <p:cNvGraphicFramePr>
            <a:graphicFrameLocks noGrp="1"/>
          </p:cNvGraphicFramePr>
          <p:nvPr>
            <p:ph idx="4294967295"/>
          </p:nvPr>
        </p:nvGraphicFramePr>
        <p:xfrm>
          <a:off x="210296" y="-21805"/>
          <a:ext cx="10306050" cy="21070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1FABEB45-1489-AE43-C800-8D36F66FFC3D}"/>
              </a:ext>
            </a:extLst>
          </p:cNvPr>
          <p:cNvSpPr txBox="1"/>
          <p:nvPr/>
        </p:nvSpPr>
        <p:spPr>
          <a:xfrm>
            <a:off x="-120330" y="2628890"/>
            <a:ext cx="4691767" cy="2831544"/>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Home meds started:</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Amlodipine</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Amiodarone</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Atorvastatin</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Furosemide</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Metoprolol</a:t>
            </a:r>
          </a:p>
          <a:p>
            <a:pPr marL="1200150" lvl="2" indent="-285750">
              <a:buFont typeface="Courier New" panose="02070309020205020404" pitchFamily="49" charset="0"/>
              <a:buChar char="o"/>
            </a:pPr>
            <a:r>
              <a:rPr lang="en-US" sz="1600" dirty="0">
                <a:solidFill>
                  <a:schemeClr val="accent1">
                    <a:lumMod val="50000"/>
                  </a:schemeClr>
                </a:solidFill>
                <a:cs typeface="Calibri" panose="020F0502020204030204" pitchFamily="34" charset="0"/>
              </a:rPr>
              <a:t>Spironolactone</a:t>
            </a:r>
          </a:p>
          <a:p>
            <a:pPr marL="1200150" lvl="2" indent="-285750">
              <a:buFont typeface="Courier New" panose="02070309020205020404" pitchFamily="49" charset="0"/>
              <a:buChar char="o"/>
            </a:pPr>
            <a:endParaRPr lang="en-US" sz="1600" dirty="0">
              <a:solidFill>
                <a:schemeClr val="accent1">
                  <a:lumMod val="50000"/>
                </a:schemeClr>
              </a:solidFill>
              <a:cs typeface="Calibri" panose="020F0502020204030204" pitchFamily="34" charset="0"/>
            </a:endParaRPr>
          </a:p>
          <a:p>
            <a:pPr marL="1200150" lvl="2" indent="-285750">
              <a:buFont typeface="Courier New" panose="02070309020205020404" pitchFamily="49" charset="0"/>
              <a:buChar char="o"/>
            </a:pPr>
            <a:endParaRPr lang="en-US" sz="1600" dirty="0">
              <a:solidFill>
                <a:schemeClr val="accent1">
                  <a:lumMod val="50000"/>
                </a:schemeClr>
              </a:solidFill>
              <a:cs typeface="Calibri" panose="020F0502020204030204" pitchFamily="34" charset="0"/>
            </a:endParaRPr>
          </a:p>
          <a:p>
            <a:pPr marL="1200150" lvl="2" indent="-285750">
              <a:buFont typeface="Courier New" panose="02070309020205020404" pitchFamily="49" charset="0"/>
              <a:buChar char="o"/>
            </a:pPr>
            <a:endParaRPr lang="en-US" sz="1600" dirty="0">
              <a:solidFill>
                <a:schemeClr val="accent1">
                  <a:lumMod val="50000"/>
                </a:schemeClr>
              </a:solidFill>
              <a:cs typeface="Calibri" panose="020F0502020204030204" pitchFamily="34" charset="0"/>
            </a:endParaRPr>
          </a:p>
          <a:p>
            <a:pPr marL="1200150" lvl="2" indent="-285750">
              <a:buFont typeface="Courier New" panose="02070309020205020404" pitchFamily="49" charset="0"/>
              <a:buChar char="o"/>
            </a:pPr>
            <a:endParaRPr lang="en-US" dirty="0">
              <a:solidFill>
                <a:schemeClr val="accent1">
                  <a:lumMod val="50000"/>
                </a:schemeClr>
              </a:solidFill>
              <a:cs typeface="Calibri" panose="020F0502020204030204" pitchFamily="34" charset="0"/>
            </a:endParaRPr>
          </a:p>
        </p:txBody>
      </p:sp>
      <p:sp>
        <p:nvSpPr>
          <p:cNvPr id="28" name="TextBox 27">
            <a:extLst>
              <a:ext uri="{FF2B5EF4-FFF2-40B4-BE49-F238E27FC236}">
                <a16:creationId xmlns:a16="http://schemas.microsoft.com/office/drawing/2014/main" id="{00D0DE27-0786-0C2F-E6F3-959A68BFDF81}"/>
              </a:ext>
            </a:extLst>
          </p:cNvPr>
          <p:cNvSpPr txBox="1"/>
          <p:nvPr/>
        </p:nvSpPr>
        <p:spPr>
          <a:xfrm>
            <a:off x="4248583" y="2424574"/>
            <a:ext cx="3694833" cy="1107996"/>
          </a:xfrm>
          <a:prstGeom prst="rect">
            <a:avLst/>
          </a:prstGeom>
          <a:noFill/>
        </p:spPr>
        <p:txBody>
          <a:bodyPr wrap="square">
            <a:spAutoFit/>
          </a:bodyPr>
          <a:lstStyle/>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Passed dysphagia screen – on a regular diet </a:t>
            </a:r>
          </a:p>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Started on senna 2 tablets HS</a:t>
            </a:r>
          </a:p>
          <a:p>
            <a:endParaRPr lang="en-US" b="1" dirty="0">
              <a:solidFill>
                <a:schemeClr val="accent1">
                  <a:lumMod val="50000"/>
                </a:schemeClr>
              </a:solidFill>
              <a:cs typeface="Calibri" panose="020F0502020204030204" pitchFamily="34" charset="0"/>
            </a:endParaRPr>
          </a:p>
        </p:txBody>
      </p:sp>
      <p:sp>
        <p:nvSpPr>
          <p:cNvPr id="29" name="TextBox 28">
            <a:extLst>
              <a:ext uri="{FF2B5EF4-FFF2-40B4-BE49-F238E27FC236}">
                <a16:creationId xmlns:a16="http://schemas.microsoft.com/office/drawing/2014/main" id="{18701C09-C99E-FC60-65CD-5C674B7CA36F}"/>
              </a:ext>
            </a:extLst>
          </p:cNvPr>
          <p:cNvSpPr txBox="1"/>
          <p:nvPr/>
        </p:nvSpPr>
        <p:spPr>
          <a:xfrm>
            <a:off x="8082782" y="4425277"/>
            <a:ext cx="3694833" cy="338554"/>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Room air</a:t>
            </a:r>
          </a:p>
        </p:txBody>
      </p:sp>
      <p:sp>
        <p:nvSpPr>
          <p:cNvPr id="30" name="TextBox 29">
            <a:extLst>
              <a:ext uri="{FF2B5EF4-FFF2-40B4-BE49-F238E27FC236}">
                <a16:creationId xmlns:a16="http://schemas.microsoft.com/office/drawing/2014/main" id="{5A055A88-B522-223B-7447-B0811F6A517B}"/>
              </a:ext>
            </a:extLst>
          </p:cNvPr>
          <p:cNvSpPr txBox="1"/>
          <p:nvPr/>
        </p:nvSpPr>
        <p:spPr>
          <a:xfrm>
            <a:off x="4303883" y="3934903"/>
            <a:ext cx="3694833" cy="1077218"/>
          </a:xfrm>
          <a:prstGeom prst="rect">
            <a:avLst/>
          </a:prstGeom>
          <a:noFill/>
        </p:spPr>
        <p:txBody>
          <a:bodyPr wrap="square">
            <a:spAutoFit/>
          </a:bodyPr>
          <a:lstStyle/>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Allopurinol 100 mg daily for gout</a:t>
            </a:r>
          </a:p>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Monitor and correct electrolytes</a:t>
            </a:r>
          </a:p>
          <a:p>
            <a:pPr marL="285750"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AKI – </a:t>
            </a:r>
            <a:r>
              <a:rPr lang="en-US" sz="1600" dirty="0" err="1">
                <a:solidFill>
                  <a:schemeClr val="accent1">
                    <a:lumMod val="50000"/>
                  </a:schemeClr>
                </a:solidFill>
                <a:cs typeface="Calibri" panose="020F0502020204030204" pitchFamily="34" charset="0"/>
              </a:rPr>
              <a:t>Scr</a:t>
            </a:r>
            <a:r>
              <a:rPr lang="en-US" sz="1600" dirty="0">
                <a:solidFill>
                  <a:schemeClr val="accent1">
                    <a:lumMod val="50000"/>
                  </a:schemeClr>
                </a:solidFill>
                <a:cs typeface="Calibri" panose="020F0502020204030204" pitchFamily="34" charset="0"/>
              </a:rPr>
              <a:t> 1.61</a:t>
            </a:r>
          </a:p>
          <a:p>
            <a:pPr marL="285750" indent="-285750">
              <a:buFont typeface="Arial" panose="020B0604020202020204" pitchFamily="34" charset="0"/>
              <a:buChar char="•"/>
            </a:pPr>
            <a:endParaRPr lang="en-US" sz="1600" dirty="0">
              <a:solidFill>
                <a:schemeClr val="accent1">
                  <a:lumMod val="50000"/>
                </a:schemeClr>
              </a:solidFill>
              <a:cs typeface="Calibri" panose="020F0502020204030204" pitchFamily="34" charset="0"/>
            </a:endParaRPr>
          </a:p>
        </p:txBody>
      </p:sp>
      <p:cxnSp>
        <p:nvCxnSpPr>
          <p:cNvPr id="31" name="Straight Connector 30">
            <a:extLst>
              <a:ext uri="{FF2B5EF4-FFF2-40B4-BE49-F238E27FC236}">
                <a16:creationId xmlns:a16="http://schemas.microsoft.com/office/drawing/2014/main" id="{C1EE4C58-38A8-76FD-7E4B-570B12BFF597}"/>
              </a:ext>
            </a:extLst>
          </p:cNvPr>
          <p:cNvCxnSpPr>
            <a:cxnSpLocks/>
          </p:cNvCxnSpPr>
          <p:nvPr/>
        </p:nvCxnSpPr>
        <p:spPr>
          <a:xfrm flipV="1">
            <a:off x="4034581" y="1932709"/>
            <a:ext cx="0" cy="478551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03928805-5C9A-7AFF-402F-04ED2B8FBCAC}"/>
              </a:ext>
            </a:extLst>
          </p:cNvPr>
          <p:cNvSpPr txBox="1"/>
          <p:nvPr/>
        </p:nvSpPr>
        <p:spPr>
          <a:xfrm>
            <a:off x="4349590" y="5417208"/>
            <a:ext cx="3694833" cy="1107996"/>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Positive Urinalysis </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E. Coli culture</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Ceftriaxone 1g daily</a:t>
            </a:r>
          </a:p>
          <a:p>
            <a:pPr marL="742950" lvl="1"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cxnSp>
        <p:nvCxnSpPr>
          <p:cNvPr id="36" name="Straight Connector 35">
            <a:extLst>
              <a:ext uri="{FF2B5EF4-FFF2-40B4-BE49-F238E27FC236}">
                <a16:creationId xmlns:a16="http://schemas.microsoft.com/office/drawing/2014/main" id="{0967A717-5528-075A-B634-814491805925}"/>
              </a:ext>
            </a:extLst>
          </p:cNvPr>
          <p:cNvCxnSpPr>
            <a:cxnSpLocks/>
          </p:cNvCxnSpPr>
          <p:nvPr/>
        </p:nvCxnSpPr>
        <p:spPr>
          <a:xfrm flipV="1">
            <a:off x="7925277" y="1860838"/>
            <a:ext cx="0" cy="4857386"/>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8F5C60AC-A06E-E522-DCA2-7BE3AA4934E1}"/>
              </a:ext>
            </a:extLst>
          </p:cNvPr>
          <p:cNvSpPr txBox="1"/>
          <p:nvPr/>
        </p:nvSpPr>
        <p:spPr>
          <a:xfrm>
            <a:off x="8082782" y="5270789"/>
            <a:ext cx="3694833" cy="861774"/>
          </a:xfrm>
          <a:prstGeom prst="rect">
            <a:avLst/>
          </a:prstGeom>
          <a:noFill/>
        </p:spPr>
        <p:txBody>
          <a:bodyPr wrap="square">
            <a:spAutoFit/>
          </a:bodyPr>
          <a:lstStyle/>
          <a:p>
            <a:endParaRPr lang="en-US" b="1" dirty="0">
              <a:solidFill>
                <a:schemeClr val="accent1">
                  <a:lumMod val="50000"/>
                </a:schemeClr>
              </a:solidFill>
              <a:cs typeface="Calibri" panose="020F0502020204030204" pitchFamily="34" charset="0"/>
            </a:endParaRP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Levothyroxine 75 mcg daily </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HbA1c 6%</a:t>
            </a:r>
          </a:p>
        </p:txBody>
      </p:sp>
      <p:sp>
        <p:nvSpPr>
          <p:cNvPr id="2" name="TextBox 1">
            <a:extLst>
              <a:ext uri="{FF2B5EF4-FFF2-40B4-BE49-F238E27FC236}">
                <a16:creationId xmlns:a16="http://schemas.microsoft.com/office/drawing/2014/main" id="{371B9F7B-EF73-3EE0-5D49-DC9E9BB8A2D1}"/>
              </a:ext>
            </a:extLst>
          </p:cNvPr>
          <p:cNvSpPr txBox="1"/>
          <p:nvPr/>
        </p:nvSpPr>
        <p:spPr>
          <a:xfrm>
            <a:off x="-193768" y="4457414"/>
            <a:ext cx="4322751" cy="1384995"/>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Slightly elevated troponins – 0.051</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BP goal of 120-140</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EF 35%</a:t>
            </a:r>
          </a:p>
          <a:p>
            <a:pPr marL="1200150" lvl="2" indent="-285750">
              <a:buFont typeface="Courier New" panose="02070309020205020404" pitchFamily="49" charset="0"/>
              <a:buChar char="o"/>
            </a:pPr>
            <a:endParaRPr lang="en-US" dirty="0">
              <a:solidFill>
                <a:schemeClr val="accent1">
                  <a:lumMod val="50000"/>
                </a:schemeClr>
              </a:solidFill>
              <a:cs typeface="Calibri" panose="020F0502020204030204" pitchFamily="34" charset="0"/>
            </a:endParaRPr>
          </a:p>
          <a:p>
            <a:pPr marL="1200150" lvl="2" indent="-285750">
              <a:buFont typeface="Courier New" panose="02070309020205020404" pitchFamily="49" charset="0"/>
              <a:buChar char="o"/>
            </a:pPr>
            <a:endParaRPr lang="en-US" dirty="0">
              <a:solidFill>
                <a:schemeClr val="accent1">
                  <a:lumMod val="50000"/>
                </a:schemeClr>
              </a:solidFill>
              <a:cs typeface="Calibri" panose="020F0502020204030204" pitchFamily="34" charset="0"/>
            </a:endParaRPr>
          </a:p>
        </p:txBody>
      </p:sp>
      <p:sp>
        <p:nvSpPr>
          <p:cNvPr id="4" name="TextBox 3">
            <a:extLst>
              <a:ext uri="{FF2B5EF4-FFF2-40B4-BE49-F238E27FC236}">
                <a16:creationId xmlns:a16="http://schemas.microsoft.com/office/drawing/2014/main" id="{E9579632-94C1-D5A3-42A6-E251DFA79A6D}"/>
              </a:ext>
            </a:extLst>
          </p:cNvPr>
          <p:cNvSpPr txBox="1"/>
          <p:nvPr/>
        </p:nvSpPr>
        <p:spPr>
          <a:xfrm>
            <a:off x="1113954" y="1928038"/>
            <a:ext cx="6239434" cy="369332"/>
          </a:xfrm>
          <a:prstGeom prst="rect">
            <a:avLst/>
          </a:prstGeom>
          <a:noFill/>
        </p:spPr>
        <p:txBody>
          <a:bodyPr wrap="square">
            <a:spAutoFit/>
          </a:bodyPr>
          <a:lstStyle/>
          <a:p>
            <a:r>
              <a:rPr lang="en-US" sz="1800" b="1" i="0" u="none" strike="noStrike" baseline="0" dirty="0">
                <a:solidFill>
                  <a:schemeClr val="accent1">
                    <a:lumMod val="50000"/>
                  </a:schemeClr>
                </a:solidFill>
                <a:cs typeface="Calibri" panose="020F0502020204030204" pitchFamily="34" charset="0"/>
              </a:rPr>
              <a:t>Cardi</a:t>
            </a:r>
            <a:r>
              <a:rPr lang="en-US" b="1" dirty="0">
                <a:solidFill>
                  <a:schemeClr val="accent1">
                    <a:lumMod val="50000"/>
                  </a:schemeClr>
                </a:solidFill>
                <a:cs typeface="Calibri" panose="020F0502020204030204" pitchFamily="34" charset="0"/>
              </a:rPr>
              <a:t>o</a:t>
            </a:r>
            <a:r>
              <a:rPr lang="en-US" sz="1800" b="1" i="0" u="none" strike="noStrike" baseline="0" dirty="0">
                <a:solidFill>
                  <a:schemeClr val="accent1">
                    <a:lumMod val="50000"/>
                  </a:schemeClr>
                </a:solidFill>
                <a:cs typeface="Calibri" panose="020F0502020204030204" pitchFamily="34" charset="0"/>
              </a:rPr>
              <a:t>:</a:t>
            </a:r>
            <a:endParaRPr lang="en-US" dirty="0">
              <a:solidFill>
                <a:schemeClr val="accent1">
                  <a:lumMod val="50000"/>
                </a:schemeClr>
              </a:solidFill>
              <a:cs typeface="Calibri" panose="020F0502020204030204" pitchFamily="34" charset="0"/>
            </a:endParaRPr>
          </a:p>
        </p:txBody>
      </p:sp>
      <p:sp>
        <p:nvSpPr>
          <p:cNvPr id="6" name="TextBox 5">
            <a:extLst>
              <a:ext uri="{FF2B5EF4-FFF2-40B4-BE49-F238E27FC236}">
                <a16:creationId xmlns:a16="http://schemas.microsoft.com/office/drawing/2014/main" id="{36AEBDEC-5794-B249-D2A8-359F01F611B4}"/>
              </a:ext>
            </a:extLst>
          </p:cNvPr>
          <p:cNvSpPr txBox="1"/>
          <p:nvPr/>
        </p:nvSpPr>
        <p:spPr>
          <a:xfrm>
            <a:off x="8693566" y="1851380"/>
            <a:ext cx="6244814"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Neuro:</a:t>
            </a:r>
          </a:p>
        </p:txBody>
      </p:sp>
      <p:sp>
        <p:nvSpPr>
          <p:cNvPr id="9" name="TextBox 8">
            <a:extLst>
              <a:ext uri="{FF2B5EF4-FFF2-40B4-BE49-F238E27FC236}">
                <a16:creationId xmlns:a16="http://schemas.microsoft.com/office/drawing/2014/main" id="{22788927-52AF-E584-97BE-639A57640F2E}"/>
              </a:ext>
            </a:extLst>
          </p:cNvPr>
          <p:cNvSpPr txBox="1"/>
          <p:nvPr/>
        </p:nvSpPr>
        <p:spPr>
          <a:xfrm>
            <a:off x="8736352" y="4008311"/>
            <a:ext cx="6244814"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Pulmonary:</a:t>
            </a:r>
          </a:p>
        </p:txBody>
      </p:sp>
      <p:sp>
        <p:nvSpPr>
          <p:cNvPr id="11" name="TextBox 10">
            <a:extLst>
              <a:ext uri="{FF2B5EF4-FFF2-40B4-BE49-F238E27FC236}">
                <a16:creationId xmlns:a16="http://schemas.microsoft.com/office/drawing/2014/main" id="{16297010-A007-F7A7-9369-2AE59D1A77CD}"/>
              </a:ext>
            </a:extLst>
          </p:cNvPr>
          <p:cNvSpPr txBox="1"/>
          <p:nvPr/>
        </p:nvSpPr>
        <p:spPr>
          <a:xfrm>
            <a:off x="4931759" y="1858670"/>
            <a:ext cx="6244814"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Gastrointestinal:</a:t>
            </a:r>
            <a:endParaRPr lang="en-US" dirty="0"/>
          </a:p>
        </p:txBody>
      </p:sp>
      <p:sp>
        <p:nvSpPr>
          <p:cNvPr id="13" name="TextBox 12">
            <a:extLst>
              <a:ext uri="{FF2B5EF4-FFF2-40B4-BE49-F238E27FC236}">
                <a16:creationId xmlns:a16="http://schemas.microsoft.com/office/drawing/2014/main" id="{5C97DE3C-AEB3-4932-7F1B-A7ADAD6E6E65}"/>
              </a:ext>
            </a:extLst>
          </p:cNvPr>
          <p:cNvSpPr txBox="1"/>
          <p:nvPr/>
        </p:nvSpPr>
        <p:spPr>
          <a:xfrm>
            <a:off x="5115479" y="3471127"/>
            <a:ext cx="6244814"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Genitourinary:</a:t>
            </a:r>
            <a:r>
              <a:rPr lang="en-US" dirty="0">
                <a:solidFill>
                  <a:schemeClr val="accent1">
                    <a:lumMod val="50000"/>
                  </a:schemeClr>
                </a:solidFill>
                <a:cs typeface="Calibri" panose="020F0502020204030204" pitchFamily="34" charset="0"/>
              </a:rPr>
              <a:t> </a:t>
            </a:r>
            <a:endParaRPr lang="en-US" dirty="0"/>
          </a:p>
        </p:txBody>
      </p:sp>
      <p:sp>
        <p:nvSpPr>
          <p:cNvPr id="15" name="TextBox 14">
            <a:extLst>
              <a:ext uri="{FF2B5EF4-FFF2-40B4-BE49-F238E27FC236}">
                <a16:creationId xmlns:a16="http://schemas.microsoft.com/office/drawing/2014/main" id="{10DDFCA2-716C-A93C-E78E-B9510AB37D26}"/>
              </a:ext>
            </a:extLst>
          </p:cNvPr>
          <p:cNvSpPr txBox="1"/>
          <p:nvPr/>
        </p:nvSpPr>
        <p:spPr>
          <a:xfrm>
            <a:off x="4728941" y="4926011"/>
            <a:ext cx="7879976"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Infectious Disease:</a:t>
            </a:r>
          </a:p>
        </p:txBody>
      </p:sp>
      <p:sp>
        <p:nvSpPr>
          <p:cNvPr id="17" name="TextBox 16">
            <a:extLst>
              <a:ext uri="{FF2B5EF4-FFF2-40B4-BE49-F238E27FC236}">
                <a16:creationId xmlns:a16="http://schemas.microsoft.com/office/drawing/2014/main" id="{18529214-CF7D-D68F-2758-020B515EF015}"/>
              </a:ext>
            </a:extLst>
          </p:cNvPr>
          <p:cNvSpPr txBox="1"/>
          <p:nvPr/>
        </p:nvSpPr>
        <p:spPr>
          <a:xfrm>
            <a:off x="8044423" y="2308262"/>
            <a:ext cx="3694833" cy="1323439"/>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Awake and alert</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Q1h neuro checks</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Started on Keppra 500 mg q12h for 7 days </a:t>
            </a:r>
          </a:p>
          <a:p>
            <a:pPr marL="742950" lvl="1" indent="-285750">
              <a:buFont typeface="Arial" panose="020B0604020202020204" pitchFamily="34" charset="0"/>
              <a:buChar char="•"/>
            </a:pPr>
            <a:r>
              <a:rPr lang="en-US" sz="1600" dirty="0">
                <a:solidFill>
                  <a:schemeClr val="accent1">
                    <a:lumMod val="50000"/>
                  </a:schemeClr>
                </a:solidFill>
                <a:cs typeface="Calibri" panose="020F0502020204030204" pitchFamily="34" charset="0"/>
              </a:rPr>
              <a:t>Glasgow Coma Scale (GCS) 15</a:t>
            </a:r>
          </a:p>
        </p:txBody>
      </p:sp>
      <p:sp>
        <p:nvSpPr>
          <p:cNvPr id="19" name="TextBox 18">
            <a:extLst>
              <a:ext uri="{FF2B5EF4-FFF2-40B4-BE49-F238E27FC236}">
                <a16:creationId xmlns:a16="http://schemas.microsoft.com/office/drawing/2014/main" id="{43317B7B-0A72-E6A6-8B4C-5CB1592ED261}"/>
              </a:ext>
            </a:extLst>
          </p:cNvPr>
          <p:cNvSpPr txBox="1"/>
          <p:nvPr/>
        </p:nvSpPr>
        <p:spPr>
          <a:xfrm>
            <a:off x="8736352" y="5110677"/>
            <a:ext cx="7588250" cy="369332"/>
          </a:xfrm>
          <a:prstGeom prst="rect">
            <a:avLst/>
          </a:prstGeom>
          <a:noFill/>
        </p:spPr>
        <p:txBody>
          <a:bodyPr wrap="square">
            <a:spAutoFit/>
          </a:bodyPr>
          <a:lstStyle/>
          <a:p>
            <a:r>
              <a:rPr lang="en-US" b="1" dirty="0">
                <a:solidFill>
                  <a:schemeClr val="accent1">
                    <a:lumMod val="50000"/>
                  </a:schemeClr>
                </a:solidFill>
                <a:cs typeface="Calibri" panose="020F0502020204030204" pitchFamily="34" charset="0"/>
              </a:rPr>
              <a:t>Endocrine:</a:t>
            </a:r>
            <a:endParaRPr lang="en-US" dirty="0"/>
          </a:p>
        </p:txBody>
      </p:sp>
    </p:spTree>
    <p:extLst>
      <p:ext uri="{BB962C8B-B14F-4D97-AF65-F5344CB8AC3E}">
        <p14:creationId xmlns:p14="http://schemas.microsoft.com/office/powerpoint/2010/main" val="2231926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824D983-CEFC-DCC7-FF13-6F29816AF1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AC177AE9-FF38-8304-C809-6BCB9430A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161419C4-1354-649A-8593-0641A9B294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102" name="Content Placeholder 2">
            <a:extLst>
              <a:ext uri="{FF2B5EF4-FFF2-40B4-BE49-F238E27FC236}">
                <a16:creationId xmlns:a16="http://schemas.microsoft.com/office/drawing/2014/main" id="{1DE81993-7740-24B1-ABD9-1C19F0CB86FB}"/>
              </a:ext>
            </a:extLst>
          </p:cNvPr>
          <p:cNvGraphicFramePr>
            <a:graphicFrameLocks noGrp="1"/>
          </p:cNvGraphicFramePr>
          <p:nvPr>
            <p:ph idx="4294967295"/>
          </p:nvPr>
        </p:nvGraphicFramePr>
        <p:xfrm>
          <a:off x="210296" y="-21805"/>
          <a:ext cx="10306050" cy="21070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8" name="TextBox 37">
            <a:extLst>
              <a:ext uri="{FF2B5EF4-FFF2-40B4-BE49-F238E27FC236}">
                <a16:creationId xmlns:a16="http://schemas.microsoft.com/office/drawing/2014/main" id="{6CD7389B-EC11-25ED-4656-89FEC74E3DD9}"/>
              </a:ext>
            </a:extLst>
          </p:cNvPr>
          <p:cNvSpPr txBox="1"/>
          <p:nvPr/>
        </p:nvSpPr>
        <p:spPr>
          <a:xfrm>
            <a:off x="2086984" y="2364266"/>
            <a:ext cx="9668435" cy="2215991"/>
          </a:xfrm>
          <a:prstGeom prst="rect">
            <a:avLst/>
          </a:prstGeom>
          <a:noFill/>
        </p:spPr>
        <p:txBody>
          <a:bodyPr wrap="square">
            <a:spAutoFit/>
          </a:bodyPr>
          <a:lstStyle/>
          <a:p>
            <a:endParaRPr lang="en-US" b="1" dirty="0">
              <a:solidFill>
                <a:schemeClr val="tx2">
                  <a:lumMod val="90000"/>
                  <a:lumOff val="10000"/>
                </a:schemeClr>
              </a:solidFill>
              <a:cs typeface="Calibri" panose="020F0502020204030204" pitchFamily="34" charset="0"/>
            </a:endParaRPr>
          </a:p>
          <a:p>
            <a:pPr marL="742950" lvl="1" indent="-285750">
              <a:buFont typeface="Arial" panose="020B0604020202020204" pitchFamily="34" charset="0"/>
              <a:buChar char="•"/>
            </a:pPr>
            <a:r>
              <a:rPr lang="en-US" sz="2400" dirty="0">
                <a:solidFill>
                  <a:schemeClr val="tx2">
                    <a:lumMod val="90000"/>
                    <a:lumOff val="10000"/>
                  </a:schemeClr>
                </a:solidFill>
                <a:cs typeface="Calibri" panose="020F0502020204030204" pitchFamily="34" charset="0"/>
              </a:rPr>
              <a:t>Received </a:t>
            </a:r>
            <a:r>
              <a:rPr lang="en-US" sz="2400" b="1" dirty="0">
                <a:solidFill>
                  <a:schemeClr val="tx2">
                    <a:lumMod val="90000"/>
                    <a:lumOff val="10000"/>
                  </a:schemeClr>
                </a:solidFill>
                <a:cs typeface="Calibri" panose="020F0502020204030204" pitchFamily="34" charset="0"/>
              </a:rPr>
              <a:t>Vitamin K 10 mg IVPB x1 </a:t>
            </a:r>
            <a:r>
              <a:rPr lang="en-US" sz="2400" dirty="0">
                <a:solidFill>
                  <a:schemeClr val="tx2">
                    <a:lumMod val="90000"/>
                    <a:lumOff val="10000"/>
                  </a:schemeClr>
                </a:solidFill>
                <a:cs typeface="Calibri" panose="020F0502020204030204" pitchFamily="34" charset="0"/>
              </a:rPr>
              <a:t>for </a:t>
            </a:r>
            <a:r>
              <a:rPr lang="en-US" sz="2400" b="1" dirty="0">
                <a:solidFill>
                  <a:schemeClr val="tx2">
                    <a:lumMod val="90000"/>
                    <a:lumOff val="10000"/>
                  </a:schemeClr>
                </a:solidFill>
                <a:cs typeface="Calibri" panose="020F0502020204030204" pitchFamily="34" charset="0"/>
              </a:rPr>
              <a:t>warfarin reversal</a:t>
            </a:r>
          </a:p>
          <a:p>
            <a:pPr marL="742950" lvl="1" indent="-285750">
              <a:buFont typeface="Arial" panose="020B0604020202020204" pitchFamily="34" charset="0"/>
              <a:buChar char="•"/>
            </a:pPr>
            <a:r>
              <a:rPr lang="en-US" sz="2400" dirty="0">
                <a:solidFill>
                  <a:schemeClr val="tx2">
                    <a:lumMod val="90000"/>
                    <a:lumOff val="10000"/>
                  </a:schemeClr>
                </a:solidFill>
                <a:cs typeface="Calibri" panose="020F0502020204030204" pitchFamily="34" charset="0"/>
              </a:rPr>
              <a:t>Did</a:t>
            </a:r>
            <a:r>
              <a:rPr lang="en-US" sz="2400" b="1" dirty="0">
                <a:solidFill>
                  <a:schemeClr val="tx2">
                    <a:lumMod val="90000"/>
                    <a:lumOff val="10000"/>
                  </a:schemeClr>
                </a:solidFill>
                <a:cs typeface="Calibri" panose="020F0502020204030204" pitchFamily="34" charset="0"/>
              </a:rPr>
              <a:t> NOT </a:t>
            </a:r>
            <a:r>
              <a:rPr lang="en-US" sz="2400" dirty="0">
                <a:solidFill>
                  <a:schemeClr val="tx2">
                    <a:lumMod val="90000"/>
                    <a:lumOff val="10000"/>
                  </a:schemeClr>
                </a:solidFill>
                <a:cs typeface="Calibri" panose="020F0502020204030204" pitchFamily="34" charset="0"/>
              </a:rPr>
              <a:t>receive </a:t>
            </a:r>
            <a:r>
              <a:rPr lang="en-US" sz="2400" dirty="0" err="1">
                <a:solidFill>
                  <a:schemeClr val="tx2">
                    <a:lumMod val="90000"/>
                    <a:lumOff val="10000"/>
                  </a:schemeClr>
                </a:solidFill>
                <a:cs typeface="Calibri" panose="020F0502020204030204" pitchFamily="34" charset="0"/>
              </a:rPr>
              <a:t>Kcentra</a:t>
            </a:r>
            <a:r>
              <a:rPr lang="en-US" sz="2400" dirty="0">
                <a:solidFill>
                  <a:schemeClr val="tx2">
                    <a:lumMod val="90000"/>
                    <a:lumOff val="10000"/>
                  </a:schemeClr>
                </a:solidFill>
                <a:cs typeface="Calibri" panose="020F0502020204030204" pitchFamily="34" charset="0"/>
              </a:rPr>
              <a:t> </a:t>
            </a:r>
          </a:p>
          <a:p>
            <a:pPr marL="742950" lvl="1" indent="-285750">
              <a:buFont typeface="Arial" panose="020B0604020202020204" pitchFamily="34" charset="0"/>
              <a:buChar char="•"/>
            </a:pPr>
            <a:r>
              <a:rPr lang="en-US" sz="2400" dirty="0">
                <a:solidFill>
                  <a:schemeClr val="tx2">
                    <a:lumMod val="90000"/>
                    <a:lumOff val="10000"/>
                  </a:schemeClr>
                </a:solidFill>
                <a:cs typeface="Calibri" panose="020F0502020204030204" pitchFamily="34" charset="0"/>
              </a:rPr>
              <a:t>Hemoglobin 12.2</a:t>
            </a:r>
          </a:p>
          <a:p>
            <a:pPr marL="742950" lvl="1" indent="-285750">
              <a:buFont typeface="Arial" panose="020B0604020202020204" pitchFamily="34" charset="0"/>
              <a:buChar char="•"/>
            </a:pPr>
            <a:r>
              <a:rPr lang="en-US" sz="2400" dirty="0">
                <a:solidFill>
                  <a:schemeClr val="tx2">
                    <a:lumMod val="90000"/>
                    <a:lumOff val="10000"/>
                  </a:schemeClr>
                </a:solidFill>
                <a:cs typeface="Calibri" panose="020F0502020204030204" pitchFamily="34" charset="0"/>
              </a:rPr>
              <a:t>INR: </a:t>
            </a:r>
            <a:r>
              <a:rPr lang="en-US" sz="2400" b="1" dirty="0">
                <a:solidFill>
                  <a:schemeClr val="tx2">
                    <a:lumMod val="90000"/>
                    <a:lumOff val="10000"/>
                  </a:schemeClr>
                </a:solidFill>
                <a:cs typeface="Calibri" panose="020F0502020204030204" pitchFamily="34" charset="0"/>
              </a:rPr>
              <a:t>3.5 - </a:t>
            </a:r>
            <a:r>
              <a:rPr lang="en-US" sz="2400" dirty="0">
                <a:solidFill>
                  <a:schemeClr val="tx2">
                    <a:lumMod val="90000"/>
                    <a:lumOff val="10000"/>
                  </a:schemeClr>
                </a:solidFill>
                <a:cs typeface="Calibri" panose="020F0502020204030204" pitchFamily="34" charset="0"/>
              </a:rPr>
              <a:t>Follow-up daily INR</a:t>
            </a:r>
          </a:p>
          <a:p>
            <a:pPr marL="742950" lvl="1" indent="-285750">
              <a:buFont typeface="Arial" panose="020B0604020202020204" pitchFamily="34" charset="0"/>
              <a:buChar char="•"/>
            </a:pPr>
            <a:r>
              <a:rPr lang="en-US" sz="2400" b="1" dirty="0">
                <a:solidFill>
                  <a:schemeClr val="tx2">
                    <a:lumMod val="90000"/>
                    <a:lumOff val="10000"/>
                  </a:schemeClr>
                </a:solidFill>
                <a:cs typeface="Calibri" panose="020F0502020204030204" pitchFamily="34" charset="0"/>
              </a:rPr>
              <a:t>Holding</a:t>
            </a:r>
            <a:r>
              <a:rPr lang="en-US" sz="2400" dirty="0">
                <a:solidFill>
                  <a:schemeClr val="tx2">
                    <a:lumMod val="90000"/>
                    <a:lumOff val="10000"/>
                  </a:schemeClr>
                </a:solidFill>
                <a:cs typeface="Calibri" panose="020F0502020204030204" pitchFamily="34" charset="0"/>
              </a:rPr>
              <a:t> ASA and warfarin</a:t>
            </a:r>
          </a:p>
        </p:txBody>
      </p:sp>
      <p:sp>
        <p:nvSpPr>
          <p:cNvPr id="5" name="TextBox 4">
            <a:extLst>
              <a:ext uri="{FF2B5EF4-FFF2-40B4-BE49-F238E27FC236}">
                <a16:creationId xmlns:a16="http://schemas.microsoft.com/office/drawing/2014/main" id="{AFF4AF11-9978-AABB-14AF-21054F4F51B2}"/>
              </a:ext>
            </a:extLst>
          </p:cNvPr>
          <p:cNvSpPr txBox="1"/>
          <p:nvPr/>
        </p:nvSpPr>
        <p:spPr>
          <a:xfrm>
            <a:off x="5363321" y="1500424"/>
            <a:ext cx="6094206" cy="584775"/>
          </a:xfrm>
          <a:prstGeom prst="rect">
            <a:avLst/>
          </a:prstGeom>
          <a:noFill/>
        </p:spPr>
        <p:txBody>
          <a:bodyPr wrap="square">
            <a:spAutoFit/>
          </a:bodyPr>
          <a:lstStyle/>
          <a:p>
            <a:r>
              <a:rPr lang="en-US" sz="3200" b="1" dirty="0">
                <a:solidFill>
                  <a:schemeClr val="tx2">
                    <a:lumMod val="90000"/>
                    <a:lumOff val="10000"/>
                  </a:schemeClr>
                </a:solidFill>
                <a:cs typeface="Calibri" panose="020F0502020204030204" pitchFamily="34" charset="0"/>
              </a:rPr>
              <a:t>Heme</a:t>
            </a:r>
            <a:endParaRPr lang="en-US" sz="3200" dirty="0">
              <a:solidFill>
                <a:schemeClr val="tx2">
                  <a:lumMod val="90000"/>
                  <a:lumOff val="10000"/>
                </a:schemeClr>
              </a:solidFill>
            </a:endParaRPr>
          </a:p>
        </p:txBody>
      </p:sp>
    </p:spTree>
    <p:extLst>
      <p:ext uri="{BB962C8B-B14F-4D97-AF65-F5344CB8AC3E}">
        <p14:creationId xmlns:p14="http://schemas.microsoft.com/office/powerpoint/2010/main" val="604430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02" name="Content Placeholder 2">
            <a:extLst>
              <a:ext uri="{FF2B5EF4-FFF2-40B4-BE49-F238E27FC236}">
                <a16:creationId xmlns:a16="http://schemas.microsoft.com/office/drawing/2014/main" id="{1DE81993-7740-24B1-ABD9-1C19F0CB86FB}"/>
              </a:ext>
            </a:extLst>
          </p:cNvPr>
          <p:cNvGraphicFramePr>
            <a:graphicFrameLocks noGrp="1"/>
          </p:cNvGraphicFramePr>
          <p:nvPr>
            <p:ph idx="4294967295"/>
          </p:nvPr>
        </p:nvGraphicFramePr>
        <p:xfrm>
          <a:off x="-2174240" y="143108"/>
          <a:ext cx="4430063" cy="2789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0D2309E-81A3-3228-8688-0DCD808FEB02}"/>
              </a:ext>
            </a:extLst>
          </p:cNvPr>
          <p:cNvSpPr txBox="1"/>
          <p:nvPr/>
        </p:nvSpPr>
        <p:spPr>
          <a:xfrm>
            <a:off x="467818" y="2076826"/>
            <a:ext cx="4682393" cy="1754326"/>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CT head impression:</a:t>
            </a:r>
          </a:p>
          <a:p>
            <a:pPr marL="742950" lvl="1" indent="-285750">
              <a:buFont typeface="Courier New" panose="02070309020205020404" pitchFamily="49" charset="0"/>
              <a:buChar char="o"/>
            </a:pPr>
            <a:r>
              <a:rPr lang="en-US" b="1" dirty="0">
                <a:solidFill>
                  <a:schemeClr val="accent1">
                    <a:lumMod val="50000"/>
                  </a:schemeClr>
                </a:solidFill>
                <a:cs typeface="Calibri" panose="020F0502020204030204" pitchFamily="34" charset="0"/>
              </a:rPr>
              <a:t>Chronic subdural hemorrhage</a:t>
            </a:r>
          </a:p>
          <a:p>
            <a:pPr marL="742950" lvl="1" indent="-285750">
              <a:buFont typeface="Courier New" panose="02070309020205020404" pitchFamily="49" charset="0"/>
              <a:buChar char="o"/>
            </a:pPr>
            <a:r>
              <a:rPr lang="en-US" dirty="0">
                <a:solidFill>
                  <a:schemeClr val="accent1">
                    <a:lumMod val="50000"/>
                  </a:schemeClr>
                </a:solidFill>
                <a:cs typeface="Calibri" panose="020F0502020204030204" pitchFamily="34" charset="0"/>
              </a:rPr>
              <a:t>No mass effect or shift currently seen</a:t>
            </a:r>
          </a:p>
          <a:p>
            <a:pPr lvl="1"/>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cxnSp>
        <p:nvCxnSpPr>
          <p:cNvPr id="5" name="Straight Connector 4">
            <a:extLst>
              <a:ext uri="{FF2B5EF4-FFF2-40B4-BE49-F238E27FC236}">
                <a16:creationId xmlns:a16="http://schemas.microsoft.com/office/drawing/2014/main" id="{78C1F668-AC5E-6D90-F6E9-B3569A2F0CE0}"/>
              </a:ext>
            </a:extLst>
          </p:cNvPr>
          <p:cNvCxnSpPr>
            <a:cxnSpLocks/>
          </p:cNvCxnSpPr>
          <p:nvPr/>
        </p:nvCxnSpPr>
        <p:spPr>
          <a:xfrm flipV="1">
            <a:off x="6279763" y="19759"/>
            <a:ext cx="0" cy="6695133"/>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ADCF402-6605-216F-0038-DBA4256ACE18}"/>
              </a:ext>
            </a:extLst>
          </p:cNvPr>
          <p:cNvSpPr txBox="1"/>
          <p:nvPr/>
        </p:nvSpPr>
        <p:spPr>
          <a:xfrm>
            <a:off x="467818" y="4047700"/>
            <a:ext cx="4682393" cy="1200329"/>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CT C-spine:</a:t>
            </a:r>
          </a:p>
          <a:p>
            <a:pPr marL="742950" lvl="1" indent="-285750">
              <a:buFont typeface="Courier New" panose="02070309020205020404" pitchFamily="49" charset="0"/>
              <a:buChar char="o"/>
            </a:pPr>
            <a:r>
              <a:rPr lang="en-US" dirty="0">
                <a:solidFill>
                  <a:schemeClr val="accent1">
                    <a:lumMod val="50000"/>
                  </a:schemeClr>
                </a:solidFill>
                <a:cs typeface="Calibri" panose="020F0502020204030204" pitchFamily="34" charset="0"/>
              </a:rPr>
              <a:t>No fracture seen</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3" name="TextBox 2">
            <a:extLst>
              <a:ext uri="{FF2B5EF4-FFF2-40B4-BE49-F238E27FC236}">
                <a16:creationId xmlns:a16="http://schemas.microsoft.com/office/drawing/2014/main" id="{F2177591-6D48-51BE-F05B-5FF5DA79E6DC}"/>
              </a:ext>
            </a:extLst>
          </p:cNvPr>
          <p:cNvSpPr txBox="1"/>
          <p:nvPr/>
        </p:nvSpPr>
        <p:spPr>
          <a:xfrm>
            <a:off x="467818" y="4826546"/>
            <a:ext cx="4682393" cy="1200329"/>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Chest XR:</a:t>
            </a:r>
          </a:p>
          <a:p>
            <a:pPr marL="742950" lvl="1" indent="-285750">
              <a:buFont typeface="Courier New" panose="02070309020205020404" pitchFamily="49" charset="0"/>
              <a:buChar char="o"/>
            </a:pPr>
            <a:r>
              <a:rPr lang="en-US" dirty="0">
                <a:solidFill>
                  <a:schemeClr val="accent1">
                    <a:lumMod val="50000"/>
                  </a:schemeClr>
                </a:solidFill>
                <a:cs typeface="Calibri" panose="020F0502020204030204" pitchFamily="34" charset="0"/>
              </a:rPr>
              <a:t>Negative</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6" name="TextBox 5">
            <a:extLst>
              <a:ext uri="{FF2B5EF4-FFF2-40B4-BE49-F238E27FC236}">
                <a16:creationId xmlns:a16="http://schemas.microsoft.com/office/drawing/2014/main" id="{6C74F4F8-0DE9-4C24-0EC4-666C9D798464}"/>
              </a:ext>
            </a:extLst>
          </p:cNvPr>
          <p:cNvSpPr txBox="1"/>
          <p:nvPr/>
        </p:nvSpPr>
        <p:spPr>
          <a:xfrm>
            <a:off x="467818" y="5564135"/>
            <a:ext cx="4682393" cy="1477328"/>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XR Pelvis:</a:t>
            </a:r>
          </a:p>
          <a:p>
            <a:pPr marL="742950" lvl="1" indent="-285750">
              <a:buFont typeface="Courier New" panose="02070309020205020404" pitchFamily="49" charset="0"/>
              <a:buChar char="o"/>
            </a:pPr>
            <a:r>
              <a:rPr lang="en-US" dirty="0">
                <a:solidFill>
                  <a:schemeClr val="accent1">
                    <a:lumMod val="50000"/>
                  </a:schemeClr>
                </a:solidFill>
                <a:cs typeface="Calibri" panose="020F0502020204030204" pitchFamily="34" charset="0"/>
              </a:rPr>
              <a:t>No evidence of an acute fracture or dislocation</a:t>
            </a: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pic>
        <p:nvPicPr>
          <p:cNvPr id="9" name="Picture 8">
            <a:extLst>
              <a:ext uri="{FF2B5EF4-FFF2-40B4-BE49-F238E27FC236}">
                <a16:creationId xmlns:a16="http://schemas.microsoft.com/office/drawing/2014/main" id="{ADA74D3B-C343-448F-DC8B-7802F1D2729F}"/>
              </a:ext>
            </a:extLst>
          </p:cNvPr>
          <p:cNvPicPr>
            <a:picLocks noChangeAspect="1"/>
          </p:cNvPicPr>
          <p:nvPr/>
        </p:nvPicPr>
        <p:blipFill>
          <a:blip r:embed="rId8"/>
          <a:stretch>
            <a:fillRect/>
          </a:stretch>
        </p:blipFill>
        <p:spPr>
          <a:xfrm>
            <a:off x="259331" y="102529"/>
            <a:ext cx="1494166" cy="1482613"/>
          </a:xfrm>
          <a:prstGeom prst="rect">
            <a:avLst/>
          </a:prstGeom>
        </p:spPr>
      </p:pic>
      <p:sp>
        <p:nvSpPr>
          <p:cNvPr id="10" name="TextBox 9">
            <a:extLst>
              <a:ext uri="{FF2B5EF4-FFF2-40B4-BE49-F238E27FC236}">
                <a16:creationId xmlns:a16="http://schemas.microsoft.com/office/drawing/2014/main" id="{0FE3EEEF-7F3C-5C36-EBFB-5F96AD14BDDE}"/>
              </a:ext>
            </a:extLst>
          </p:cNvPr>
          <p:cNvSpPr txBox="1"/>
          <p:nvPr/>
        </p:nvSpPr>
        <p:spPr>
          <a:xfrm>
            <a:off x="6746485" y="790746"/>
            <a:ext cx="4682393" cy="2031325"/>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BP: 138/56</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HR: 62</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RR: 18</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SpO2 %: 99</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Temperature: 97.7 F</a:t>
            </a:r>
          </a:p>
          <a:p>
            <a:pPr marL="285750" indent="-285750">
              <a:buFont typeface="Arial" panose="020B0604020202020204" pitchFamily="34" charset="0"/>
              <a:buChar char="•"/>
            </a:pP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11" name="TextBox 10">
            <a:extLst>
              <a:ext uri="{FF2B5EF4-FFF2-40B4-BE49-F238E27FC236}">
                <a16:creationId xmlns:a16="http://schemas.microsoft.com/office/drawing/2014/main" id="{F803D815-CDF7-D32B-94D0-09A01F3E9BDE}"/>
              </a:ext>
            </a:extLst>
          </p:cNvPr>
          <p:cNvSpPr txBox="1"/>
          <p:nvPr/>
        </p:nvSpPr>
        <p:spPr>
          <a:xfrm>
            <a:off x="6746485" y="2162982"/>
            <a:ext cx="4682393" cy="1200329"/>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Prothrombin: 35.4</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INR: </a:t>
            </a:r>
            <a:r>
              <a:rPr lang="en-US" b="1" dirty="0">
                <a:solidFill>
                  <a:schemeClr val="tx2">
                    <a:lumMod val="90000"/>
                    <a:lumOff val="10000"/>
                  </a:schemeClr>
                </a:solidFill>
                <a:cs typeface="Calibri" panose="020F0502020204030204" pitchFamily="34" charset="0"/>
              </a:rPr>
              <a:t>3.5</a:t>
            </a: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13" name="Rectangle 12" descr="Test tubes">
            <a:extLst>
              <a:ext uri="{FF2B5EF4-FFF2-40B4-BE49-F238E27FC236}">
                <a16:creationId xmlns:a16="http://schemas.microsoft.com/office/drawing/2014/main" id="{4FA2BBF3-9D60-AACE-1BCE-B4A0CBF86680}"/>
              </a:ext>
            </a:extLst>
          </p:cNvPr>
          <p:cNvSpPr/>
          <p:nvPr/>
        </p:nvSpPr>
        <p:spPr>
          <a:xfrm>
            <a:off x="9997907" y="102529"/>
            <a:ext cx="2060810" cy="1692684"/>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txBody>
          <a:bodyPr/>
          <a:lstStyle/>
          <a:p>
            <a:endParaRPr lang="en-US"/>
          </a:p>
        </p:txBody>
      </p:sp>
      <p:sp>
        <p:nvSpPr>
          <p:cNvPr id="17" name="TextBox 16">
            <a:extLst>
              <a:ext uri="{FF2B5EF4-FFF2-40B4-BE49-F238E27FC236}">
                <a16:creationId xmlns:a16="http://schemas.microsoft.com/office/drawing/2014/main" id="{B0535939-7AF9-C1EE-75AA-EAE280C8C20F}"/>
              </a:ext>
            </a:extLst>
          </p:cNvPr>
          <p:cNvSpPr txBox="1"/>
          <p:nvPr/>
        </p:nvSpPr>
        <p:spPr>
          <a:xfrm>
            <a:off x="2286787" y="1537654"/>
            <a:ext cx="7180728" cy="369332"/>
          </a:xfrm>
          <a:prstGeom prst="rect">
            <a:avLst/>
          </a:prstGeom>
          <a:noFill/>
        </p:spPr>
        <p:txBody>
          <a:bodyPr wrap="square">
            <a:spAutoFit/>
          </a:bodyPr>
          <a:lstStyle/>
          <a:p>
            <a:pPr lvl="1"/>
            <a:r>
              <a:rPr lang="en-US" b="1" dirty="0">
                <a:solidFill>
                  <a:schemeClr val="accent1">
                    <a:lumMod val="50000"/>
                  </a:schemeClr>
                </a:solidFill>
                <a:cs typeface="Calibri" panose="020F0502020204030204" pitchFamily="34" charset="0"/>
              </a:rPr>
              <a:t>Imaging</a:t>
            </a:r>
          </a:p>
        </p:txBody>
      </p:sp>
      <p:sp>
        <p:nvSpPr>
          <p:cNvPr id="18" name="TextBox 17">
            <a:extLst>
              <a:ext uri="{FF2B5EF4-FFF2-40B4-BE49-F238E27FC236}">
                <a16:creationId xmlns:a16="http://schemas.microsoft.com/office/drawing/2014/main" id="{3B096926-FE8F-A5BC-708D-A4F4E5E808FC}"/>
              </a:ext>
            </a:extLst>
          </p:cNvPr>
          <p:cNvSpPr txBox="1"/>
          <p:nvPr/>
        </p:nvSpPr>
        <p:spPr>
          <a:xfrm>
            <a:off x="6746485" y="401040"/>
            <a:ext cx="7180728" cy="369332"/>
          </a:xfrm>
          <a:prstGeom prst="rect">
            <a:avLst/>
          </a:prstGeom>
          <a:noFill/>
        </p:spPr>
        <p:txBody>
          <a:bodyPr wrap="square">
            <a:spAutoFit/>
          </a:bodyPr>
          <a:lstStyle/>
          <a:p>
            <a:pPr lvl="1"/>
            <a:r>
              <a:rPr lang="en-US" b="1" dirty="0">
                <a:solidFill>
                  <a:schemeClr val="accent1">
                    <a:lumMod val="50000"/>
                  </a:schemeClr>
                </a:solidFill>
                <a:cs typeface="Calibri" panose="020F0502020204030204" pitchFamily="34" charset="0"/>
              </a:rPr>
              <a:t>Labs</a:t>
            </a:r>
          </a:p>
        </p:txBody>
      </p:sp>
      <p:sp>
        <p:nvSpPr>
          <p:cNvPr id="19" name="TextBox 18">
            <a:extLst>
              <a:ext uri="{FF2B5EF4-FFF2-40B4-BE49-F238E27FC236}">
                <a16:creationId xmlns:a16="http://schemas.microsoft.com/office/drawing/2014/main" id="{526B3987-D159-0F1E-B4BE-0A02312A045C}"/>
              </a:ext>
            </a:extLst>
          </p:cNvPr>
          <p:cNvSpPr txBox="1"/>
          <p:nvPr/>
        </p:nvSpPr>
        <p:spPr>
          <a:xfrm>
            <a:off x="380201" y="3073294"/>
            <a:ext cx="5715799" cy="1477328"/>
          </a:xfrm>
          <a:prstGeom prst="rect">
            <a:avLst/>
          </a:prstGeom>
          <a:noFill/>
        </p:spPr>
        <p:txBody>
          <a:bodyPr wrap="square">
            <a:spAutoFit/>
          </a:bodyPr>
          <a:lstStyle/>
          <a:p>
            <a:pPr marL="285750" indent="-285750">
              <a:buFont typeface="Arial" panose="020B0604020202020204" pitchFamily="34" charset="0"/>
              <a:buChar char="•"/>
            </a:pPr>
            <a:r>
              <a:rPr lang="en-US" sz="1800" i="0" u="none" strike="noStrike" baseline="0" dirty="0">
                <a:solidFill>
                  <a:schemeClr val="accent1">
                    <a:lumMod val="50000"/>
                  </a:schemeClr>
                </a:solidFill>
                <a:cs typeface="Calibri" panose="020F0502020204030204" pitchFamily="34" charset="0"/>
              </a:rPr>
              <a:t>Repeat CT head impression:</a:t>
            </a:r>
          </a:p>
          <a:p>
            <a:pPr marL="742950" lvl="1" indent="-285750">
              <a:buFont typeface="Courier New" panose="02070309020205020404" pitchFamily="49" charset="0"/>
              <a:buChar char="o"/>
            </a:pPr>
            <a:r>
              <a:rPr lang="en-US" sz="1800" b="0" i="0" u="none" strike="noStrike" baseline="0" dirty="0">
                <a:solidFill>
                  <a:schemeClr val="accent1">
                    <a:lumMod val="50000"/>
                  </a:schemeClr>
                </a:solidFill>
                <a:latin typeface="Aptos" panose="020B0004020202020204" pitchFamily="34" charset="0"/>
              </a:rPr>
              <a:t>Repeat CT head after 6 hours showed slight increase in acute component of SDH</a:t>
            </a: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
        <p:nvSpPr>
          <p:cNvPr id="7" name="TextBox 6">
            <a:extLst>
              <a:ext uri="{FF2B5EF4-FFF2-40B4-BE49-F238E27FC236}">
                <a16:creationId xmlns:a16="http://schemas.microsoft.com/office/drawing/2014/main" id="{476FD5D5-DA58-44C2-3BB9-5E890464A4A0}"/>
              </a:ext>
            </a:extLst>
          </p:cNvPr>
          <p:cNvSpPr txBox="1"/>
          <p:nvPr/>
        </p:nvSpPr>
        <p:spPr>
          <a:xfrm>
            <a:off x="6682376" y="3013196"/>
            <a:ext cx="7180728" cy="369332"/>
          </a:xfrm>
          <a:prstGeom prst="rect">
            <a:avLst/>
          </a:prstGeom>
          <a:noFill/>
        </p:spPr>
        <p:txBody>
          <a:bodyPr wrap="square">
            <a:spAutoFit/>
          </a:bodyPr>
          <a:lstStyle/>
          <a:p>
            <a:pPr lvl="1"/>
            <a:r>
              <a:rPr lang="en-US" b="1" dirty="0">
                <a:solidFill>
                  <a:schemeClr val="accent1">
                    <a:lumMod val="50000"/>
                  </a:schemeClr>
                </a:solidFill>
                <a:cs typeface="Calibri" panose="020F0502020204030204" pitchFamily="34" charset="0"/>
              </a:rPr>
              <a:t>Tertiary Exam</a:t>
            </a:r>
          </a:p>
        </p:txBody>
      </p:sp>
      <p:sp>
        <p:nvSpPr>
          <p:cNvPr id="8" name="TextBox 7">
            <a:extLst>
              <a:ext uri="{FF2B5EF4-FFF2-40B4-BE49-F238E27FC236}">
                <a16:creationId xmlns:a16="http://schemas.microsoft.com/office/drawing/2014/main" id="{75246126-52B2-1DAD-DF09-9BB0AAF8C2DF}"/>
              </a:ext>
            </a:extLst>
          </p:cNvPr>
          <p:cNvSpPr txBox="1"/>
          <p:nvPr/>
        </p:nvSpPr>
        <p:spPr>
          <a:xfrm>
            <a:off x="6451345" y="3441551"/>
            <a:ext cx="5795139" cy="3970318"/>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Alert: Yes</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GCS: 15</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HEENT: small soft hematoma posterior skull, no lacerations</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Neck: non-tender</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Chest: non-tender, equal chest rise, non-labored</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Abdomen: soft, non-tender, non-distended</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Back: no deformities</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Upper extremities: left shoulder limited range of motion</a:t>
            </a:r>
          </a:p>
          <a:p>
            <a:pPr marL="285750" indent="-285750">
              <a:buFont typeface="Arial" panose="020B0604020202020204" pitchFamily="34" charset="0"/>
              <a:buChar char="•"/>
            </a:pPr>
            <a:r>
              <a:rPr lang="en-US" dirty="0">
                <a:solidFill>
                  <a:schemeClr val="tx2">
                    <a:lumMod val="90000"/>
                    <a:lumOff val="10000"/>
                  </a:schemeClr>
                </a:solidFill>
                <a:cs typeface="Calibri" panose="020F0502020204030204" pitchFamily="34" charset="0"/>
              </a:rPr>
              <a:t>Lower extremities: full range of motion </a:t>
            </a:r>
          </a:p>
          <a:p>
            <a:pPr marL="285750" indent="-285750">
              <a:buFont typeface="Arial" panose="020B0604020202020204" pitchFamily="34" charset="0"/>
              <a:buChar char="•"/>
            </a:pP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tx2">
                  <a:lumMod val="90000"/>
                  <a:lumOff val="10000"/>
                </a:schemeClr>
              </a:solidFill>
              <a:cs typeface="Calibri" panose="020F0502020204030204" pitchFamily="34" charset="0"/>
            </a:endParaRPr>
          </a:p>
          <a:p>
            <a:pPr marL="285750" indent="-285750">
              <a:buFont typeface="Arial" panose="020B0604020202020204" pitchFamily="34" charset="0"/>
              <a:buChar char="•"/>
            </a:pPr>
            <a:endParaRPr lang="en-US" dirty="0">
              <a:solidFill>
                <a:schemeClr val="accent1">
                  <a:lumMod val="50000"/>
                </a:schemeClr>
              </a:solidFill>
              <a:cs typeface="Calibri" panose="020F0502020204030204" pitchFamily="34" charset="0"/>
            </a:endParaRPr>
          </a:p>
        </p:txBody>
      </p:sp>
    </p:spTree>
    <p:extLst>
      <p:ext uri="{BB962C8B-B14F-4D97-AF65-F5344CB8AC3E}">
        <p14:creationId xmlns:p14="http://schemas.microsoft.com/office/powerpoint/2010/main" val="958583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2B4007A2-772F-E24B-50C2-378CE64D69D7}"/>
              </a:ext>
            </a:extLst>
          </p:cNvPr>
          <p:cNvGrpSpPr/>
          <p:nvPr/>
        </p:nvGrpSpPr>
        <p:grpSpPr>
          <a:xfrm>
            <a:off x="3914274" y="112627"/>
            <a:ext cx="4339617" cy="3592012"/>
            <a:chOff x="4007258" y="-2456302"/>
            <a:chExt cx="4339617" cy="3592012"/>
          </a:xfrm>
        </p:grpSpPr>
        <p:sp>
          <p:nvSpPr>
            <p:cNvPr id="15" name="Rectangle 14">
              <a:extLst>
                <a:ext uri="{FF2B5EF4-FFF2-40B4-BE49-F238E27FC236}">
                  <a16:creationId xmlns:a16="http://schemas.microsoft.com/office/drawing/2014/main" id="{DAD56450-72DA-E46E-9DD9-4742EA8FD709}"/>
                </a:ext>
              </a:extLst>
            </p:cNvPr>
            <p:cNvSpPr/>
            <p:nvPr/>
          </p:nvSpPr>
          <p:spPr>
            <a:xfrm>
              <a:off x="4031094" y="584432"/>
              <a:ext cx="4315781" cy="55127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6" name="TextBox 15">
              <a:extLst>
                <a:ext uri="{FF2B5EF4-FFF2-40B4-BE49-F238E27FC236}">
                  <a16:creationId xmlns:a16="http://schemas.microsoft.com/office/drawing/2014/main" id="{5B7E6135-2B18-F496-5F30-1EB355396A56}"/>
                </a:ext>
              </a:extLst>
            </p:cNvPr>
            <p:cNvSpPr txBox="1"/>
            <p:nvPr/>
          </p:nvSpPr>
          <p:spPr>
            <a:xfrm>
              <a:off x="4007258" y="-2456302"/>
              <a:ext cx="4315781" cy="55127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b="1"/>
              </a:pPr>
              <a:r>
                <a:rPr lang="en-US" sz="4000" b="1" kern="1200" dirty="0">
                  <a:solidFill>
                    <a:schemeClr val="tx2">
                      <a:lumMod val="90000"/>
                      <a:lumOff val="10000"/>
                    </a:schemeClr>
                  </a:solidFill>
                </a:rPr>
                <a:t>Timeline</a:t>
              </a:r>
            </a:p>
            <a:p>
              <a:pPr marL="0" lvl="0" indent="0" algn="ctr" defTabSz="1778000">
                <a:lnSpc>
                  <a:spcPct val="100000"/>
                </a:lnSpc>
                <a:spcBef>
                  <a:spcPct val="0"/>
                </a:spcBef>
                <a:spcAft>
                  <a:spcPct val="35000"/>
                </a:spcAft>
                <a:buNone/>
                <a:defRPr b="1"/>
              </a:pPr>
              <a:endParaRPr lang="en-US" sz="4000" kern="1200" dirty="0">
                <a:solidFill>
                  <a:schemeClr val="tx2">
                    <a:lumMod val="90000"/>
                    <a:lumOff val="10000"/>
                  </a:schemeClr>
                </a:solidFill>
              </a:endParaRPr>
            </a:p>
          </p:txBody>
        </p:sp>
      </p:grpSp>
      <p:graphicFrame>
        <p:nvGraphicFramePr>
          <p:cNvPr id="20" name="Content Placeholder 2">
            <a:extLst>
              <a:ext uri="{FF2B5EF4-FFF2-40B4-BE49-F238E27FC236}">
                <a16:creationId xmlns:a16="http://schemas.microsoft.com/office/drawing/2014/main" id="{2C890B5B-3FF5-F7C2-2930-0E29C3EBC277}"/>
              </a:ext>
            </a:extLst>
          </p:cNvPr>
          <p:cNvGraphicFramePr>
            <a:graphicFrameLocks/>
          </p:cNvGraphicFramePr>
          <p:nvPr>
            <p:extLst>
              <p:ext uri="{D42A27DB-BD31-4B8C-83A1-F6EECF244321}">
                <p14:modId xmlns:p14="http://schemas.microsoft.com/office/powerpoint/2010/main" val="994173736"/>
              </p:ext>
            </p:extLst>
          </p:nvPr>
        </p:nvGraphicFramePr>
        <p:xfrm>
          <a:off x="3788727" y="867974"/>
          <a:ext cx="8403728" cy="5877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1" name="Group 20">
            <a:extLst>
              <a:ext uri="{FF2B5EF4-FFF2-40B4-BE49-F238E27FC236}">
                <a16:creationId xmlns:a16="http://schemas.microsoft.com/office/drawing/2014/main" id="{B1EE3BB6-A5BB-E967-E8F2-49CFF8E7E0E2}"/>
              </a:ext>
            </a:extLst>
          </p:cNvPr>
          <p:cNvGrpSpPr/>
          <p:nvPr/>
        </p:nvGrpSpPr>
        <p:grpSpPr>
          <a:xfrm>
            <a:off x="74667" y="867975"/>
            <a:ext cx="3481334" cy="1570426"/>
            <a:chOff x="4259465" y="2271214"/>
            <a:chExt cx="4866078" cy="2019734"/>
          </a:xfrm>
        </p:grpSpPr>
        <p:sp>
          <p:nvSpPr>
            <p:cNvPr id="22" name="Rectangle 21">
              <a:extLst>
                <a:ext uri="{FF2B5EF4-FFF2-40B4-BE49-F238E27FC236}">
                  <a16:creationId xmlns:a16="http://schemas.microsoft.com/office/drawing/2014/main" id="{CE883E95-E8C6-634C-A165-93DACE3A1B14}"/>
                </a:ext>
              </a:extLst>
            </p:cNvPr>
            <p:cNvSpPr/>
            <p:nvPr/>
          </p:nvSpPr>
          <p:spPr>
            <a:xfrm>
              <a:off x="4259465" y="2271214"/>
              <a:ext cx="4866078" cy="201973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3" name="TextBox 22">
              <a:extLst>
                <a:ext uri="{FF2B5EF4-FFF2-40B4-BE49-F238E27FC236}">
                  <a16:creationId xmlns:a16="http://schemas.microsoft.com/office/drawing/2014/main" id="{013D8B6B-4F12-0D52-2E07-FDD96AD77BF0}"/>
                </a:ext>
              </a:extLst>
            </p:cNvPr>
            <p:cNvSpPr txBox="1"/>
            <p:nvPr/>
          </p:nvSpPr>
          <p:spPr>
            <a:xfrm>
              <a:off x="4259465" y="2271214"/>
              <a:ext cx="4866078" cy="20197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4948" tIns="173142" rIns="164948" bIns="173142" numCol="1" spcCol="1270" anchor="t" anchorCtr="0">
              <a:noAutofit/>
            </a:bodyPr>
            <a:lstStyle/>
            <a:p>
              <a:pPr marL="0" lvl="0" indent="0" algn="l" defTabSz="711200">
                <a:lnSpc>
                  <a:spcPct val="90000"/>
                </a:lnSpc>
                <a:spcBef>
                  <a:spcPct val="0"/>
                </a:spcBef>
                <a:spcAft>
                  <a:spcPct val="35000"/>
                </a:spcAft>
                <a:buNone/>
              </a:pPr>
              <a:r>
                <a:rPr lang="en-US" sz="1600" b="1" kern="1200" dirty="0"/>
                <a:t>3/17:</a:t>
              </a:r>
              <a:endParaRPr lang="en-US" sz="1600" kern="1200" dirty="0"/>
            </a:p>
            <a:p>
              <a:pPr marL="114300" lvl="1" indent="-114300" algn="l" defTabSz="666750">
                <a:lnSpc>
                  <a:spcPct val="90000"/>
                </a:lnSpc>
                <a:spcBef>
                  <a:spcPct val="0"/>
                </a:spcBef>
                <a:spcAft>
                  <a:spcPct val="15000"/>
                </a:spcAft>
                <a:buChar char="•"/>
              </a:pPr>
              <a:r>
                <a:rPr lang="en-US" sz="1500" kern="1200" dirty="0"/>
                <a:t> S/p fall 2 days prior</a:t>
              </a:r>
            </a:p>
            <a:p>
              <a:pPr marL="114300" lvl="1" indent="-114300" algn="l" defTabSz="666750">
                <a:lnSpc>
                  <a:spcPct val="90000"/>
                </a:lnSpc>
                <a:spcBef>
                  <a:spcPct val="0"/>
                </a:spcBef>
                <a:spcAft>
                  <a:spcPct val="15000"/>
                </a:spcAft>
                <a:buChar char="•"/>
              </a:pPr>
              <a:r>
                <a:rPr lang="en-US" sz="1500" dirty="0"/>
                <a:t> CT head significant for chronic subdural hematoma </a:t>
              </a:r>
            </a:p>
            <a:p>
              <a:pPr marL="114300" lvl="1" indent="-114300" algn="l" defTabSz="666750">
                <a:lnSpc>
                  <a:spcPct val="90000"/>
                </a:lnSpc>
                <a:spcBef>
                  <a:spcPct val="0"/>
                </a:spcBef>
                <a:spcAft>
                  <a:spcPct val="15000"/>
                </a:spcAft>
                <a:buChar char="•"/>
              </a:pPr>
              <a:r>
                <a:rPr lang="en-US" sz="1500" dirty="0"/>
                <a:t> Received vitamin K 10 mg IVPB x1</a:t>
              </a:r>
            </a:p>
            <a:p>
              <a:pPr marL="114300" lvl="1" indent="-114300" algn="l" defTabSz="666750">
                <a:lnSpc>
                  <a:spcPct val="90000"/>
                </a:lnSpc>
                <a:spcBef>
                  <a:spcPct val="0"/>
                </a:spcBef>
                <a:spcAft>
                  <a:spcPct val="15000"/>
                </a:spcAft>
                <a:buChar char="•"/>
              </a:pPr>
              <a:endParaRPr lang="en-US" sz="1500" kern="1200" dirty="0"/>
            </a:p>
          </p:txBody>
        </p:sp>
      </p:grpSp>
      <p:cxnSp>
        <p:nvCxnSpPr>
          <p:cNvPr id="5" name="Connector: Elbow 4">
            <a:extLst>
              <a:ext uri="{FF2B5EF4-FFF2-40B4-BE49-F238E27FC236}">
                <a16:creationId xmlns:a16="http://schemas.microsoft.com/office/drawing/2014/main" id="{2A387096-66CF-E6A8-61D5-21FE09FF4C27}"/>
              </a:ext>
            </a:extLst>
          </p:cNvPr>
          <p:cNvCxnSpPr>
            <a:cxnSpLocks/>
          </p:cNvCxnSpPr>
          <p:nvPr/>
        </p:nvCxnSpPr>
        <p:spPr>
          <a:xfrm flipV="1">
            <a:off x="3361158" y="1265319"/>
            <a:ext cx="666556" cy="38786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9B18BF50-462E-7891-44E7-1363D4063F73}"/>
              </a:ext>
            </a:extLst>
          </p:cNvPr>
          <p:cNvSpPr/>
          <p:nvPr/>
        </p:nvSpPr>
        <p:spPr>
          <a:xfrm>
            <a:off x="43544" y="3265714"/>
            <a:ext cx="3670491" cy="2514600"/>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US" sz="1500" b="1" dirty="0"/>
          </a:p>
          <a:p>
            <a:pPr lvl="0"/>
            <a:endParaRPr lang="en-US" sz="1500" b="1" dirty="0"/>
          </a:p>
          <a:p>
            <a:pPr lvl="0"/>
            <a:r>
              <a:rPr lang="en-US" sz="1500" b="1" dirty="0"/>
              <a:t>3/21: </a:t>
            </a:r>
          </a:p>
          <a:p>
            <a:pPr lvl="0"/>
            <a:r>
              <a:rPr lang="en-US" sz="1500" dirty="0"/>
              <a:t>12pm</a:t>
            </a:r>
          </a:p>
          <a:p>
            <a:pPr marL="285750" lvl="0" indent="-285750">
              <a:buFont typeface="Arial" panose="020B0604020202020204" pitchFamily="34" charset="0"/>
              <a:buChar char="•"/>
            </a:pPr>
            <a:r>
              <a:rPr lang="en-US" sz="1500" dirty="0"/>
              <a:t>Stroke code called – acute ischemic stroke, NIH score 4</a:t>
            </a:r>
          </a:p>
          <a:p>
            <a:pPr marL="285750" lvl="0" indent="-285750">
              <a:buFont typeface="Arial" panose="020B0604020202020204" pitchFamily="34" charset="0"/>
              <a:buChar char="•"/>
            </a:pPr>
            <a:r>
              <a:rPr lang="en-US" sz="1500" dirty="0"/>
              <a:t>Continue AC w/ Warfarin + therapeutic </a:t>
            </a:r>
            <a:r>
              <a:rPr lang="en-US" sz="1500" dirty="0" err="1"/>
              <a:t>Lovenox</a:t>
            </a:r>
            <a:r>
              <a:rPr lang="en-US" sz="1500" dirty="0"/>
              <a:t> bridge</a:t>
            </a:r>
          </a:p>
          <a:p>
            <a:pPr marL="285750" lvl="0" indent="-285750">
              <a:buFont typeface="Arial" panose="020B0604020202020204" pitchFamily="34" charset="0"/>
              <a:buChar char="•"/>
            </a:pPr>
            <a:r>
              <a:rPr lang="en-US" sz="1500" dirty="0"/>
              <a:t>Warfarin 5 mg x1 + PT/INR for tomorrow  </a:t>
            </a:r>
          </a:p>
          <a:p>
            <a:pPr marL="285750" lvl="0" indent="-285750">
              <a:buFont typeface="Arial" panose="020B0604020202020204" pitchFamily="34" charset="0"/>
              <a:buChar char="•"/>
            </a:pPr>
            <a:r>
              <a:rPr lang="en-US" sz="1500" dirty="0"/>
              <a:t>BP goal was changed to allow for permissive HTN with SBP goal of       140-180                                                       	             </a:t>
            </a:r>
          </a:p>
          <a:p>
            <a:pPr lvl="1"/>
            <a:endParaRPr lang="en-US" sz="1500" dirty="0"/>
          </a:p>
        </p:txBody>
      </p:sp>
      <p:sp>
        <p:nvSpPr>
          <p:cNvPr id="12" name="Rectangle 11">
            <a:extLst>
              <a:ext uri="{FF2B5EF4-FFF2-40B4-BE49-F238E27FC236}">
                <a16:creationId xmlns:a16="http://schemas.microsoft.com/office/drawing/2014/main" id="{92DEE3BA-F2AE-11F2-F7C7-2A08D6042076}"/>
              </a:ext>
            </a:extLst>
          </p:cNvPr>
          <p:cNvSpPr/>
          <p:nvPr/>
        </p:nvSpPr>
        <p:spPr>
          <a:xfrm>
            <a:off x="4093987" y="3568919"/>
            <a:ext cx="3956354" cy="2755681"/>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US" sz="1500" b="1" dirty="0"/>
          </a:p>
          <a:p>
            <a:pPr lvl="0"/>
            <a:r>
              <a:rPr lang="en-US" sz="1500" b="1" dirty="0"/>
              <a:t>3/21:</a:t>
            </a:r>
          </a:p>
          <a:p>
            <a:pPr lvl="0"/>
            <a:r>
              <a:rPr lang="en-US" sz="1500" dirty="0"/>
              <a:t>6pm</a:t>
            </a:r>
          </a:p>
          <a:p>
            <a:pPr marL="285750" lvl="0" indent="-285750">
              <a:buFont typeface="Arial" panose="020B0604020202020204" pitchFamily="34" charset="0"/>
              <a:buChar char="•"/>
            </a:pPr>
            <a:r>
              <a:rPr lang="en-US" sz="1500" dirty="0"/>
              <a:t>Phenylephrine 0.5 mcg/kg/min and </a:t>
            </a:r>
          </a:p>
          <a:p>
            <a:pPr lvl="0"/>
            <a:r>
              <a:rPr lang="en-US" sz="1500" dirty="0"/>
              <a:t>        NS bolus/infusion was started</a:t>
            </a:r>
          </a:p>
          <a:p>
            <a:pPr marL="285750" lvl="0" indent="-285750">
              <a:buFont typeface="Arial" panose="020B0604020202020204" pitchFamily="34" charset="0"/>
              <a:buChar char="•"/>
            </a:pPr>
            <a:r>
              <a:rPr lang="en-US" sz="1500" dirty="0"/>
              <a:t>Lethargic, waxing / waning mental status </a:t>
            </a:r>
          </a:p>
          <a:p>
            <a:pPr marL="285750" lvl="0" indent="-285750">
              <a:buFont typeface="Arial" panose="020B0604020202020204" pitchFamily="34" charset="0"/>
              <a:buChar char="•"/>
            </a:pPr>
            <a:r>
              <a:rPr lang="en-US" sz="1500" dirty="0"/>
              <a:t>Repeat CT head with worsening SDH</a:t>
            </a:r>
          </a:p>
          <a:p>
            <a:pPr marL="742950" lvl="1" indent="-285750">
              <a:buFont typeface="Courier New" panose="02070309020205020404" pitchFamily="49" charset="0"/>
              <a:buChar char="o"/>
            </a:pPr>
            <a:r>
              <a:rPr lang="en-US" sz="1500" dirty="0"/>
              <a:t>Discontinued phenylephrine </a:t>
            </a:r>
          </a:p>
          <a:p>
            <a:pPr marL="742950" lvl="1" indent="-285750">
              <a:buFont typeface="Courier New" panose="02070309020205020404" pitchFamily="49" charset="0"/>
              <a:buChar char="o"/>
            </a:pPr>
            <a:r>
              <a:rPr lang="en-US" sz="1500" dirty="0"/>
              <a:t>SBP goal changed to 120-140</a:t>
            </a:r>
          </a:p>
          <a:p>
            <a:pPr marL="742950" lvl="1" indent="-285750">
              <a:buFont typeface="Courier New" panose="02070309020205020404" pitchFamily="49" charset="0"/>
              <a:buChar char="o"/>
            </a:pPr>
            <a:r>
              <a:rPr lang="en-US" sz="1500" dirty="0"/>
              <a:t>Avoid pressors </a:t>
            </a:r>
          </a:p>
          <a:p>
            <a:pPr marL="742950" lvl="1" indent="-285750">
              <a:buFont typeface="Courier New" panose="02070309020205020404" pitchFamily="49" charset="0"/>
              <a:buChar char="o"/>
            </a:pPr>
            <a:r>
              <a:rPr lang="en-US" sz="1500" dirty="0" err="1"/>
              <a:t>Lovenox</a:t>
            </a:r>
            <a:r>
              <a:rPr lang="en-US" sz="1500" dirty="0"/>
              <a:t> held </a:t>
            </a:r>
            <a:endParaRPr lang="en-US" dirty="0"/>
          </a:p>
          <a:p>
            <a:pPr lvl="1"/>
            <a:endParaRPr lang="en-US" sz="1500" dirty="0"/>
          </a:p>
        </p:txBody>
      </p:sp>
      <p:cxnSp>
        <p:nvCxnSpPr>
          <p:cNvPr id="19" name="Connector: Elbow 18">
            <a:extLst>
              <a:ext uri="{FF2B5EF4-FFF2-40B4-BE49-F238E27FC236}">
                <a16:creationId xmlns:a16="http://schemas.microsoft.com/office/drawing/2014/main" id="{26740149-CBFD-F593-3454-1434900AEE22}"/>
              </a:ext>
            </a:extLst>
          </p:cNvPr>
          <p:cNvCxnSpPr>
            <a:cxnSpLocks/>
          </p:cNvCxnSpPr>
          <p:nvPr/>
        </p:nvCxnSpPr>
        <p:spPr>
          <a:xfrm flipV="1">
            <a:off x="3444477" y="3908708"/>
            <a:ext cx="666556" cy="38786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266" name="Picture 2" descr="Timeline - Free time and date icons">
            <a:extLst>
              <a:ext uri="{FF2B5EF4-FFF2-40B4-BE49-F238E27FC236}">
                <a16:creationId xmlns:a16="http://schemas.microsoft.com/office/drawing/2014/main" id="{1DC9A26C-5DAF-3543-9DFB-3703148799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9700087" y="2514601"/>
            <a:ext cx="2119379" cy="219904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nector: Elbow 23">
            <a:extLst>
              <a:ext uri="{FF2B5EF4-FFF2-40B4-BE49-F238E27FC236}">
                <a16:creationId xmlns:a16="http://schemas.microsoft.com/office/drawing/2014/main" id="{FC5EDCFD-4ED2-257E-E66A-941C0A7C1D73}"/>
              </a:ext>
            </a:extLst>
          </p:cNvPr>
          <p:cNvCxnSpPr>
            <a:cxnSpLocks/>
          </p:cNvCxnSpPr>
          <p:nvPr/>
        </p:nvCxnSpPr>
        <p:spPr>
          <a:xfrm rot="16200000" flipH="1">
            <a:off x="7941595" y="3715963"/>
            <a:ext cx="518462" cy="49581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5510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345BC-667F-E84E-2965-2BBDECFD5EDE}"/>
              </a:ext>
            </a:extLst>
          </p:cNvPr>
          <p:cNvSpPr>
            <a:spLocks noGrp="1"/>
          </p:cNvSpPr>
          <p:nvPr>
            <p:ph type="title"/>
          </p:nvPr>
        </p:nvSpPr>
        <p:spPr>
          <a:xfrm>
            <a:off x="6728282" y="501884"/>
            <a:ext cx="5362575" cy="731511"/>
          </a:xfrm>
        </p:spPr>
        <p:txBody>
          <a:bodyPr/>
          <a:lstStyle/>
          <a:p>
            <a:pPr algn="ctr"/>
            <a:r>
              <a:rPr lang="en-US" dirty="0">
                <a:solidFill>
                  <a:schemeClr val="accent1">
                    <a:lumMod val="75000"/>
                  </a:schemeClr>
                </a:solidFill>
                <a:latin typeface="+mn-lt"/>
              </a:rPr>
              <a:t>National Institutes of Health Stroke Scale</a:t>
            </a:r>
            <a:br>
              <a:rPr lang="en-US" dirty="0">
                <a:solidFill>
                  <a:schemeClr val="accent1">
                    <a:lumMod val="75000"/>
                  </a:schemeClr>
                </a:solidFill>
                <a:latin typeface="+mn-lt"/>
              </a:rPr>
            </a:br>
            <a:r>
              <a:rPr lang="en-US" dirty="0">
                <a:solidFill>
                  <a:schemeClr val="accent1">
                    <a:lumMod val="75000"/>
                  </a:schemeClr>
                </a:solidFill>
                <a:latin typeface="+mn-lt"/>
              </a:rPr>
              <a:t>(NIHSS)</a:t>
            </a:r>
          </a:p>
        </p:txBody>
      </p:sp>
      <p:pic>
        <p:nvPicPr>
          <p:cNvPr id="11266" name="Picture 2" descr="UMEM Educational Pearls - University of Maryland School of Medicine,  Department of Emergency Medicine">
            <a:extLst>
              <a:ext uri="{FF2B5EF4-FFF2-40B4-BE49-F238E27FC236}">
                <a16:creationId xmlns:a16="http://schemas.microsoft.com/office/drawing/2014/main" id="{851A9C55-F5AF-043F-1EA1-39486916E9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741" y="0"/>
            <a:ext cx="592767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Stroke severity class of NIHSS. | Download Scientific Diagram">
            <a:extLst>
              <a:ext uri="{FF2B5EF4-FFF2-40B4-BE49-F238E27FC236}">
                <a16:creationId xmlns:a16="http://schemas.microsoft.com/office/drawing/2014/main" id="{4B6A0DE3-720C-9AC4-6B5E-4571128A83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8283" y="3128749"/>
            <a:ext cx="5362575" cy="2228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46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F735A09-A909-DBFF-28AC-B29E5B5395BA}"/>
              </a:ext>
            </a:extLst>
          </p:cNvPr>
          <p:cNvGraphicFramePr>
            <a:graphicFrameLocks noGrp="1"/>
          </p:cNvGraphicFramePr>
          <p:nvPr>
            <p:extLst>
              <p:ext uri="{D42A27DB-BD31-4B8C-83A1-F6EECF244321}">
                <p14:modId xmlns:p14="http://schemas.microsoft.com/office/powerpoint/2010/main" val="956967208"/>
              </p:ext>
            </p:extLst>
          </p:nvPr>
        </p:nvGraphicFramePr>
        <p:xfrm>
          <a:off x="1041952" y="1000539"/>
          <a:ext cx="10108096" cy="4590933"/>
        </p:xfrm>
        <a:graphic>
          <a:graphicData uri="http://schemas.openxmlformats.org/drawingml/2006/table">
            <a:tbl>
              <a:tblPr firstRow="1" bandRow="1">
                <a:tableStyleId>{5C22544A-7EE6-4342-B048-85BDC9FD1C3A}</a:tableStyleId>
              </a:tblPr>
              <a:tblGrid>
                <a:gridCol w="5054048">
                  <a:extLst>
                    <a:ext uri="{9D8B030D-6E8A-4147-A177-3AD203B41FA5}">
                      <a16:colId xmlns:a16="http://schemas.microsoft.com/office/drawing/2014/main" val="2082721162"/>
                    </a:ext>
                  </a:extLst>
                </a:gridCol>
                <a:gridCol w="5054048">
                  <a:extLst>
                    <a:ext uri="{9D8B030D-6E8A-4147-A177-3AD203B41FA5}">
                      <a16:colId xmlns:a16="http://schemas.microsoft.com/office/drawing/2014/main" val="4272050396"/>
                    </a:ext>
                  </a:extLst>
                </a:gridCol>
              </a:tblGrid>
              <a:tr h="53245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Types of Valves</a:t>
                      </a:r>
                    </a:p>
                  </a:txBody>
                  <a:tcPr/>
                </a:tc>
                <a:tc>
                  <a:txBody>
                    <a:bodyPr/>
                    <a:lstStyle/>
                    <a:p>
                      <a:pPr algn="ctr"/>
                      <a:r>
                        <a:rPr lang="en-US" dirty="0"/>
                        <a:t>INR Goal / Range</a:t>
                      </a:r>
                    </a:p>
                  </a:txBody>
                  <a:tcPr/>
                </a:tc>
                <a:extLst>
                  <a:ext uri="{0D108BD9-81ED-4DB2-BD59-A6C34878D82A}">
                    <a16:rowId xmlns:a16="http://schemas.microsoft.com/office/drawing/2014/main" val="3884318699"/>
                  </a:ext>
                </a:extLst>
              </a:tr>
              <a:tr h="11373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schemeClr val="accent1">
                              <a:lumMod val="50000"/>
                            </a:schemeClr>
                          </a:solidFill>
                        </a:rPr>
                        <a:t>Bileaflet</a:t>
                      </a:r>
                      <a:r>
                        <a:rPr lang="en-US" dirty="0">
                          <a:solidFill>
                            <a:schemeClr val="accent1">
                              <a:lumMod val="50000"/>
                            </a:schemeClr>
                          </a:solidFill>
                        </a:rPr>
                        <a:t> mechanical valve or a tilting disk valve in the aortic position who are in sinus rhythm and without left atrial enlargement </a:t>
                      </a:r>
                    </a:p>
                  </a:txBody>
                  <a:tcPr/>
                </a:tc>
                <a:tc>
                  <a:txBody>
                    <a:bodyPr/>
                    <a:lstStyle/>
                    <a:p>
                      <a:r>
                        <a:rPr lang="en-US" dirty="0">
                          <a:solidFill>
                            <a:schemeClr val="accent1">
                              <a:lumMod val="50000"/>
                            </a:schemeClr>
                          </a:solidFill>
                        </a:rPr>
                        <a:t>INR goal 2.5</a:t>
                      </a:r>
                    </a:p>
                    <a:p>
                      <a:r>
                        <a:rPr lang="en-US" dirty="0">
                          <a:solidFill>
                            <a:schemeClr val="accent1">
                              <a:lumMod val="50000"/>
                            </a:schemeClr>
                          </a:solidFill>
                        </a:rPr>
                        <a:t>Range 2-3</a:t>
                      </a:r>
                    </a:p>
                  </a:txBody>
                  <a:tcPr/>
                </a:tc>
                <a:extLst>
                  <a:ext uri="{0D108BD9-81ED-4DB2-BD59-A6C34878D82A}">
                    <a16:rowId xmlns:a16="http://schemas.microsoft.com/office/drawing/2014/main" val="3100676690"/>
                  </a:ext>
                </a:extLst>
              </a:tr>
              <a:tr h="8249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1">
                              <a:lumMod val="50000"/>
                            </a:schemeClr>
                          </a:solidFill>
                        </a:rPr>
                        <a:t>Tilting disk valves and </a:t>
                      </a:r>
                      <a:r>
                        <a:rPr lang="en-US" dirty="0" err="1">
                          <a:solidFill>
                            <a:schemeClr val="accent1">
                              <a:lumMod val="50000"/>
                            </a:schemeClr>
                          </a:solidFill>
                        </a:rPr>
                        <a:t>bileaflet</a:t>
                      </a:r>
                      <a:r>
                        <a:rPr lang="en-US" dirty="0">
                          <a:solidFill>
                            <a:schemeClr val="accent1">
                              <a:lumMod val="50000"/>
                            </a:schemeClr>
                          </a:solidFill>
                        </a:rPr>
                        <a:t> mechanical valves in the mitral position </a:t>
                      </a:r>
                    </a:p>
                  </a:txBody>
                  <a:tcPr/>
                </a:tc>
                <a:tc>
                  <a:txBody>
                    <a:bodyPr/>
                    <a:lstStyle/>
                    <a:p>
                      <a:r>
                        <a:rPr lang="en-US" dirty="0">
                          <a:solidFill>
                            <a:schemeClr val="accent1">
                              <a:lumMod val="50000"/>
                            </a:schemeClr>
                          </a:solidFill>
                        </a:rPr>
                        <a:t>INR goal 3</a:t>
                      </a:r>
                    </a:p>
                    <a:p>
                      <a:r>
                        <a:rPr lang="en-US" dirty="0">
                          <a:solidFill>
                            <a:schemeClr val="accent1">
                              <a:lumMod val="50000"/>
                            </a:schemeClr>
                          </a:solidFill>
                        </a:rPr>
                        <a:t>Range 2.5-3.5</a:t>
                      </a:r>
                    </a:p>
                  </a:txBody>
                  <a:tcPr/>
                </a:tc>
                <a:extLst>
                  <a:ext uri="{0D108BD9-81ED-4DB2-BD59-A6C34878D82A}">
                    <a16:rowId xmlns:a16="http://schemas.microsoft.com/office/drawing/2014/main" val="2167443401"/>
                  </a:ext>
                </a:extLst>
              </a:tr>
              <a:tr h="2096211">
                <a:tc>
                  <a:txBody>
                    <a:bodyPr/>
                    <a:lstStyle/>
                    <a:p>
                      <a:r>
                        <a:rPr lang="en-US" dirty="0">
                          <a:solidFill>
                            <a:schemeClr val="accent1">
                              <a:lumMod val="50000"/>
                            </a:schemeClr>
                          </a:solidFill>
                        </a:rPr>
                        <a:t>Bioprosthetic valves in the mitral position</a:t>
                      </a:r>
                    </a:p>
                  </a:txBody>
                  <a:tcPr/>
                </a:tc>
                <a:tc>
                  <a:txBody>
                    <a:bodyPr/>
                    <a:lstStyle/>
                    <a:p>
                      <a:r>
                        <a:rPr lang="en-US" dirty="0">
                          <a:solidFill>
                            <a:schemeClr val="accent1">
                              <a:lumMod val="50000"/>
                            </a:schemeClr>
                          </a:solidFill>
                        </a:rPr>
                        <a:t>INR goal 2.5</a:t>
                      </a:r>
                    </a:p>
                    <a:p>
                      <a:r>
                        <a:rPr lang="en-US" dirty="0">
                          <a:solidFill>
                            <a:schemeClr val="accent1">
                              <a:lumMod val="50000"/>
                            </a:schemeClr>
                          </a:solidFill>
                        </a:rPr>
                        <a:t>Range 2-3</a:t>
                      </a:r>
                    </a:p>
                    <a:p>
                      <a:endParaRPr lang="en-US" dirty="0">
                        <a:solidFill>
                          <a:schemeClr val="accent1">
                            <a:lumMod val="50000"/>
                          </a:schemeClr>
                        </a:solidFill>
                      </a:endParaRPr>
                    </a:p>
                    <a:p>
                      <a:r>
                        <a:rPr lang="en-US" dirty="0">
                          <a:solidFill>
                            <a:schemeClr val="accent1">
                              <a:lumMod val="50000"/>
                            </a:schemeClr>
                          </a:solidFill>
                        </a:rPr>
                        <a:t>If additional risk factors for thromboembolism are present-</a:t>
                      </a:r>
                    </a:p>
                    <a:p>
                      <a:r>
                        <a:rPr lang="en-US" dirty="0">
                          <a:solidFill>
                            <a:schemeClr val="accent1">
                              <a:lumMod val="50000"/>
                            </a:schemeClr>
                          </a:solidFill>
                        </a:rPr>
                        <a:t>INR goal 2.5</a:t>
                      </a:r>
                    </a:p>
                    <a:p>
                      <a:r>
                        <a:rPr lang="en-US" dirty="0">
                          <a:solidFill>
                            <a:schemeClr val="accent1">
                              <a:lumMod val="50000"/>
                            </a:schemeClr>
                          </a:solidFill>
                        </a:rPr>
                        <a:t>Range 2-3</a:t>
                      </a:r>
                    </a:p>
                  </a:txBody>
                  <a:tcPr/>
                </a:tc>
                <a:extLst>
                  <a:ext uri="{0D108BD9-81ED-4DB2-BD59-A6C34878D82A}">
                    <a16:rowId xmlns:a16="http://schemas.microsoft.com/office/drawing/2014/main" val="1260271127"/>
                  </a:ext>
                </a:extLst>
              </a:tr>
            </a:tbl>
          </a:graphicData>
        </a:graphic>
      </p:graphicFrame>
    </p:spTree>
    <p:extLst>
      <p:ext uri="{BB962C8B-B14F-4D97-AF65-F5344CB8AC3E}">
        <p14:creationId xmlns:p14="http://schemas.microsoft.com/office/powerpoint/2010/main" val="881335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56AB7-B1D2-A6BA-3563-D94950895480}"/>
              </a:ext>
            </a:extLst>
          </p:cNvPr>
          <p:cNvSpPr>
            <a:spLocks noGrp="1"/>
          </p:cNvSpPr>
          <p:nvPr>
            <p:ph type="title"/>
          </p:nvPr>
        </p:nvSpPr>
        <p:spPr>
          <a:xfrm>
            <a:off x="986367" y="74448"/>
            <a:ext cx="10363200" cy="1533190"/>
          </a:xfrm>
        </p:spPr>
        <p:txBody>
          <a:bodyPr/>
          <a:lstStyle/>
          <a:p>
            <a:pPr algn="ctr"/>
            <a:r>
              <a:rPr lang="en-US" sz="2800" dirty="0">
                <a:solidFill>
                  <a:schemeClr val="accent1">
                    <a:lumMod val="50000"/>
                  </a:schemeClr>
                </a:solidFill>
                <a:latin typeface="Bierstadt" panose="020B0004020202020204" pitchFamily="34" charset="0"/>
              </a:rPr>
              <a:t>Indications and Considerations for Anticoagulation Reversal  </a:t>
            </a:r>
          </a:p>
        </p:txBody>
      </p:sp>
      <p:sp>
        <p:nvSpPr>
          <p:cNvPr id="3" name="Rectangle 2">
            <a:extLst>
              <a:ext uri="{FF2B5EF4-FFF2-40B4-BE49-F238E27FC236}">
                <a16:creationId xmlns:a16="http://schemas.microsoft.com/office/drawing/2014/main" id="{B9C118A0-CC29-B6A6-4618-6EBC7A82B8C0}"/>
              </a:ext>
            </a:extLst>
          </p:cNvPr>
          <p:cNvSpPr/>
          <p:nvPr/>
        </p:nvSpPr>
        <p:spPr>
          <a:xfrm>
            <a:off x="1642534" y="709703"/>
            <a:ext cx="8669866" cy="6519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Box 4">
            <a:extLst>
              <a:ext uri="{FF2B5EF4-FFF2-40B4-BE49-F238E27FC236}">
                <a16:creationId xmlns:a16="http://schemas.microsoft.com/office/drawing/2014/main" id="{F31BF489-7A8E-0202-EF2E-1F3A6C4FABA4}"/>
              </a:ext>
            </a:extLst>
          </p:cNvPr>
          <p:cNvSpPr txBox="1"/>
          <p:nvPr/>
        </p:nvSpPr>
        <p:spPr>
          <a:xfrm>
            <a:off x="1358900" y="678334"/>
            <a:ext cx="9237133" cy="707886"/>
          </a:xfrm>
          <a:prstGeom prst="rect">
            <a:avLst/>
          </a:prstGeom>
          <a:noFill/>
        </p:spPr>
        <p:txBody>
          <a:bodyPr wrap="square">
            <a:spAutoFit/>
          </a:bodyPr>
          <a:lstStyle/>
          <a:p>
            <a:pPr algn="ctr"/>
            <a:r>
              <a:rPr lang="en-US" sz="2000" b="1" dirty="0">
                <a:solidFill>
                  <a:schemeClr val="bg1"/>
                </a:solidFill>
                <a:latin typeface="Bierstadt" panose="020B0004020202020204" pitchFamily="34" charset="0"/>
              </a:rPr>
              <a:t>Emergent reversal of acquired coagulation factor deficiency produced by </a:t>
            </a:r>
          </a:p>
          <a:p>
            <a:pPr algn="ctr"/>
            <a:r>
              <a:rPr lang="en-US" sz="2000" b="1" dirty="0">
                <a:solidFill>
                  <a:schemeClr val="bg1"/>
                </a:solidFill>
                <a:latin typeface="Bierstadt" panose="020B0004020202020204" pitchFamily="34" charset="0"/>
              </a:rPr>
              <a:t>VKA or DOAC therapy due to the following: </a:t>
            </a:r>
            <a:endParaRPr lang="en-US" sz="2000" b="1" dirty="0">
              <a:solidFill>
                <a:schemeClr val="bg1"/>
              </a:solidFill>
            </a:endParaRPr>
          </a:p>
        </p:txBody>
      </p:sp>
      <p:sp>
        <p:nvSpPr>
          <p:cNvPr id="6" name="Rectangle: Rounded Corners 5">
            <a:extLst>
              <a:ext uri="{FF2B5EF4-FFF2-40B4-BE49-F238E27FC236}">
                <a16:creationId xmlns:a16="http://schemas.microsoft.com/office/drawing/2014/main" id="{070E188E-7F89-0ADE-C36A-7D0D11B94847}"/>
              </a:ext>
            </a:extLst>
          </p:cNvPr>
          <p:cNvSpPr/>
          <p:nvPr/>
        </p:nvSpPr>
        <p:spPr>
          <a:xfrm>
            <a:off x="4114801" y="1630470"/>
            <a:ext cx="4106333" cy="47380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DCE08D4-5135-BC7C-74BB-213D843E04E2}"/>
              </a:ext>
            </a:extLst>
          </p:cNvPr>
          <p:cNvSpPr txBox="1"/>
          <p:nvPr/>
        </p:nvSpPr>
        <p:spPr>
          <a:xfrm>
            <a:off x="4347635" y="1737322"/>
            <a:ext cx="3945465" cy="4524315"/>
          </a:xfrm>
          <a:prstGeom prst="rect">
            <a:avLst/>
          </a:prstGeom>
          <a:noFill/>
        </p:spPr>
        <p:txBody>
          <a:bodyPr wrap="square">
            <a:spAutoFit/>
          </a:bodyPr>
          <a:lstStyle/>
          <a:p>
            <a:r>
              <a:rPr lang="en-US" sz="1600" b="1" dirty="0">
                <a:solidFill>
                  <a:schemeClr val="bg1"/>
                </a:solidFill>
              </a:rPr>
              <a:t>Critical Bleeding Site </a:t>
            </a:r>
            <a:r>
              <a:rPr lang="en-US" sz="1600" dirty="0">
                <a:solidFill>
                  <a:schemeClr val="bg1"/>
                </a:solidFill>
              </a:rPr>
              <a:t>that can compromise organ function, may cause severe disability, potentially require surgical intervention:</a:t>
            </a:r>
          </a:p>
          <a:p>
            <a:endParaRPr lang="en-US" sz="1400" dirty="0">
              <a:solidFill>
                <a:schemeClr val="bg1"/>
              </a:solidFill>
            </a:endParaRPr>
          </a:p>
          <a:p>
            <a:pPr marL="285750" indent="-285750">
              <a:buFont typeface="Arial" panose="020B0604020202020204" pitchFamily="34" charset="0"/>
              <a:buChar char="•"/>
            </a:pPr>
            <a:r>
              <a:rPr lang="en-US" sz="1500" dirty="0">
                <a:solidFill>
                  <a:schemeClr val="bg1"/>
                </a:solidFill>
              </a:rPr>
              <a:t>Intracranial</a:t>
            </a:r>
          </a:p>
          <a:p>
            <a:pPr marL="285750" indent="-285750">
              <a:buFont typeface="Arial" panose="020B0604020202020204" pitchFamily="34" charset="0"/>
              <a:buChar char="•"/>
            </a:pPr>
            <a:r>
              <a:rPr lang="en-US" sz="1500" dirty="0">
                <a:solidFill>
                  <a:schemeClr val="bg1"/>
                </a:solidFill>
              </a:rPr>
              <a:t>Spinal</a:t>
            </a:r>
          </a:p>
          <a:p>
            <a:pPr marL="285750" indent="-285750">
              <a:buFont typeface="Arial" panose="020B0604020202020204" pitchFamily="34" charset="0"/>
              <a:buChar char="•"/>
            </a:pPr>
            <a:r>
              <a:rPr lang="en-US" sz="1500" dirty="0">
                <a:solidFill>
                  <a:schemeClr val="bg1"/>
                </a:solidFill>
              </a:rPr>
              <a:t>Ocular</a:t>
            </a:r>
          </a:p>
          <a:p>
            <a:pPr marL="285750" indent="-285750">
              <a:buFont typeface="Arial" panose="020B0604020202020204" pitchFamily="34" charset="0"/>
              <a:buChar char="•"/>
            </a:pPr>
            <a:r>
              <a:rPr lang="en-US" sz="1500" dirty="0">
                <a:solidFill>
                  <a:schemeClr val="bg1"/>
                </a:solidFill>
              </a:rPr>
              <a:t>Thoracic e.g. pericardial tamponade, hemothorax</a:t>
            </a:r>
          </a:p>
          <a:p>
            <a:pPr marL="285750" indent="-285750">
              <a:buFont typeface="Arial" panose="020B0604020202020204" pitchFamily="34" charset="0"/>
              <a:buChar char="•"/>
            </a:pPr>
            <a:r>
              <a:rPr lang="en-US" sz="1500" dirty="0">
                <a:solidFill>
                  <a:schemeClr val="bg1"/>
                </a:solidFill>
              </a:rPr>
              <a:t>Intra-abdominal / Retroperitoneal</a:t>
            </a:r>
          </a:p>
          <a:p>
            <a:pPr marL="285750" indent="-285750">
              <a:buFont typeface="Arial" panose="020B0604020202020204" pitchFamily="34" charset="0"/>
              <a:buChar char="•"/>
            </a:pPr>
            <a:r>
              <a:rPr lang="en-US" sz="1500" dirty="0">
                <a:solidFill>
                  <a:schemeClr val="bg1"/>
                </a:solidFill>
              </a:rPr>
              <a:t>Airway bleeding associated with respiratory distress</a:t>
            </a:r>
          </a:p>
          <a:p>
            <a:pPr marL="285750" indent="-285750">
              <a:buFont typeface="Arial" panose="020B0604020202020204" pitchFamily="34" charset="0"/>
              <a:buChar char="•"/>
            </a:pPr>
            <a:r>
              <a:rPr lang="en-US" sz="1500" dirty="0">
                <a:solidFill>
                  <a:schemeClr val="bg1"/>
                </a:solidFill>
              </a:rPr>
              <a:t>Extremity bleeding causing compartment syndrome</a:t>
            </a:r>
          </a:p>
          <a:p>
            <a:pPr marL="285750" indent="-285750">
              <a:buFont typeface="Arial" panose="020B0604020202020204" pitchFamily="34" charset="0"/>
              <a:buChar char="•"/>
            </a:pPr>
            <a:r>
              <a:rPr lang="en-US" sz="1500" dirty="0">
                <a:solidFill>
                  <a:schemeClr val="bg1"/>
                </a:solidFill>
              </a:rPr>
              <a:t>Intraluminal GI bleeding is not a critical site. However, GI bleeding may be considered major in the setting of hemodynamic or overt bleeding criteria</a:t>
            </a:r>
          </a:p>
        </p:txBody>
      </p:sp>
      <p:sp>
        <p:nvSpPr>
          <p:cNvPr id="13" name="Rectangle: Rounded Corners 12">
            <a:extLst>
              <a:ext uri="{FF2B5EF4-FFF2-40B4-BE49-F238E27FC236}">
                <a16:creationId xmlns:a16="http://schemas.microsoft.com/office/drawing/2014/main" id="{FC4B4247-0389-2390-11AD-CA3297187F57}"/>
              </a:ext>
            </a:extLst>
          </p:cNvPr>
          <p:cNvSpPr/>
          <p:nvPr/>
        </p:nvSpPr>
        <p:spPr>
          <a:xfrm>
            <a:off x="80438" y="2269415"/>
            <a:ext cx="3890430" cy="241404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1600" b="1" dirty="0">
                <a:solidFill>
                  <a:schemeClr val="bg1"/>
                </a:solidFill>
              </a:rPr>
              <a:t>H</a:t>
            </a:r>
            <a:r>
              <a:rPr lang="en-US" sz="1600" b="1" i="0" dirty="0">
                <a:solidFill>
                  <a:schemeClr val="bg1"/>
                </a:solidFill>
                <a:effectLst/>
              </a:rPr>
              <a:t>emodynamic Instability</a:t>
            </a:r>
          </a:p>
          <a:p>
            <a:pPr algn="l"/>
            <a:endParaRPr lang="en-US" sz="1600" b="1" i="0" dirty="0">
              <a:solidFill>
                <a:schemeClr val="bg1"/>
              </a:solidFill>
              <a:effectLst/>
            </a:endParaRPr>
          </a:p>
          <a:p>
            <a:pPr marL="285750" indent="-285750" algn="l">
              <a:buFont typeface="Arial" panose="020B0604020202020204" pitchFamily="34" charset="0"/>
              <a:buChar char="•"/>
            </a:pPr>
            <a:r>
              <a:rPr lang="en-US" sz="1600" b="0" i="0" dirty="0">
                <a:solidFill>
                  <a:schemeClr val="bg1"/>
                </a:solidFill>
                <a:effectLst/>
              </a:rPr>
              <a:t>MAP &lt; 65</a:t>
            </a:r>
          </a:p>
          <a:p>
            <a:pPr marL="285750" indent="-285750" algn="l">
              <a:buFont typeface="Arial" panose="020B0604020202020204" pitchFamily="34" charset="0"/>
              <a:buChar char="•"/>
            </a:pPr>
            <a:r>
              <a:rPr lang="en-US" sz="1600" b="0" i="0" dirty="0">
                <a:solidFill>
                  <a:schemeClr val="bg1"/>
                </a:solidFill>
                <a:effectLst/>
              </a:rPr>
              <a:t>SBP &lt; 90 mm Hg</a:t>
            </a:r>
          </a:p>
          <a:p>
            <a:pPr marL="285750" indent="-285750" algn="l">
              <a:buFont typeface="Arial" panose="020B0604020202020204" pitchFamily="34" charset="0"/>
              <a:buChar char="•"/>
            </a:pPr>
            <a:r>
              <a:rPr lang="en-US" sz="1600" b="0" i="0" dirty="0">
                <a:solidFill>
                  <a:schemeClr val="bg1"/>
                </a:solidFill>
                <a:effectLst/>
              </a:rPr>
              <a:t>SBP decreases by at least 40 from baseline, or orthostatic blood pressure changes of SBP at least 20 mm Hg, DBP at least 10 mm Hg upon standing</a:t>
            </a:r>
          </a:p>
        </p:txBody>
      </p:sp>
      <p:sp>
        <p:nvSpPr>
          <p:cNvPr id="14" name="Rectangle: Rounded Corners 13">
            <a:extLst>
              <a:ext uri="{FF2B5EF4-FFF2-40B4-BE49-F238E27FC236}">
                <a16:creationId xmlns:a16="http://schemas.microsoft.com/office/drawing/2014/main" id="{C8789136-54D1-46F8-6A6D-4CD74445436B}"/>
              </a:ext>
            </a:extLst>
          </p:cNvPr>
          <p:cNvSpPr/>
          <p:nvPr/>
        </p:nvSpPr>
        <p:spPr>
          <a:xfrm>
            <a:off x="8365067" y="2211524"/>
            <a:ext cx="3746495" cy="19304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1600" b="1" i="0" dirty="0">
                <a:solidFill>
                  <a:schemeClr val="bg1"/>
                </a:solidFill>
                <a:effectLst/>
              </a:rPr>
              <a:t>Overt Bleeding</a:t>
            </a:r>
          </a:p>
          <a:p>
            <a:pPr algn="l"/>
            <a:endParaRPr lang="en-US" sz="1600" b="1" i="0" dirty="0">
              <a:solidFill>
                <a:schemeClr val="bg1"/>
              </a:solidFill>
              <a:effectLst/>
            </a:endParaRPr>
          </a:p>
          <a:p>
            <a:pPr marL="285750" indent="-285750" algn="l">
              <a:buFont typeface="Arial" panose="020B0604020202020204" pitchFamily="34" charset="0"/>
              <a:buChar char="•"/>
            </a:pPr>
            <a:r>
              <a:rPr lang="en-US" sz="1600" i="0" dirty="0">
                <a:solidFill>
                  <a:schemeClr val="bg1"/>
                </a:solidFill>
                <a:effectLst/>
              </a:rPr>
              <a:t>Hgb decrease of &gt; 2 g/dL within 24 </a:t>
            </a:r>
            <a:r>
              <a:rPr lang="en-US" sz="1600" i="0" dirty="0" err="1">
                <a:solidFill>
                  <a:schemeClr val="bg1"/>
                </a:solidFill>
                <a:effectLst/>
              </a:rPr>
              <a:t>hrs</a:t>
            </a:r>
            <a:r>
              <a:rPr lang="en-US" sz="1600" i="0" dirty="0">
                <a:solidFill>
                  <a:schemeClr val="bg1"/>
                </a:solidFill>
                <a:effectLst/>
              </a:rPr>
              <a:t>, or requiring at least 2u </a:t>
            </a:r>
            <a:r>
              <a:rPr lang="en-US" sz="1600" i="0" dirty="0" err="1">
                <a:solidFill>
                  <a:schemeClr val="bg1"/>
                </a:solidFill>
                <a:effectLst/>
              </a:rPr>
              <a:t>pRBC</a:t>
            </a:r>
            <a:endParaRPr lang="en-US" sz="1600" dirty="0">
              <a:solidFill>
                <a:schemeClr val="bg1"/>
              </a:solidFill>
            </a:endParaRPr>
          </a:p>
          <a:p>
            <a:pPr marL="285750" indent="-285750" algn="l">
              <a:buFont typeface="Arial" panose="020B0604020202020204" pitchFamily="34" charset="0"/>
              <a:buChar char="•"/>
            </a:pPr>
            <a:r>
              <a:rPr lang="en-US" sz="1600" i="0" dirty="0">
                <a:solidFill>
                  <a:schemeClr val="bg1"/>
                </a:solidFill>
                <a:effectLst/>
              </a:rPr>
              <a:t>*Any patient with active transfusion protocol automatically meets Overt Bleeding criteria*</a:t>
            </a:r>
          </a:p>
        </p:txBody>
      </p:sp>
      <p:sp>
        <p:nvSpPr>
          <p:cNvPr id="15" name="Rectangle: Rounded Corners 14">
            <a:extLst>
              <a:ext uri="{FF2B5EF4-FFF2-40B4-BE49-F238E27FC236}">
                <a16:creationId xmlns:a16="http://schemas.microsoft.com/office/drawing/2014/main" id="{A55B2BCF-C286-553F-FB70-D7EBF4A882FA}"/>
              </a:ext>
            </a:extLst>
          </p:cNvPr>
          <p:cNvSpPr/>
          <p:nvPr/>
        </p:nvSpPr>
        <p:spPr>
          <a:xfrm>
            <a:off x="8453968" y="4305747"/>
            <a:ext cx="3386668" cy="107811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1600" i="0" dirty="0">
                <a:solidFill>
                  <a:schemeClr val="bg1"/>
                </a:solidFill>
                <a:effectLst/>
              </a:rPr>
              <a:t>Need for </a:t>
            </a:r>
            <a:r>
              <a:rPr lang="en-US" sz="1600" b="1" i="0" dirty="0">
                <a:solidFill>
                  <a:schemeClr val="bg1"/>
                </a:solidFill>
                <a:effectLst/>
              </a:rPr>
              <a:t>emergent surgery </a:t>
            </a:r>
            <a:r>
              <a:rPr lang="en-US" sz="1600" i="0" dirty="0">
                <a:solidFill>
                  <a:schemeClr val="bg1"/>
                </a:solidFill>
                <a:effectLst/>
              </a:rPr>
              <a:t>or</a:t>
            </a:r>
            <a:r>
              <a:rPr lang="en-US" sz="1600" b="1" i="0" dirty="0">
                <a:solidFill>
                  <a:schemeClr val="bg1"/>
                </a:solidFill>
                <a:effectLst/>
              </a:rPr>
              <a:t> procedure </a:t>
            </a:r>
            <a:r>
              <a:rPr lang="en-US" sz="1600" i="0" dirty="0">
                <a:solidFill>
                  <a:schemeClr val="bg1"/>
                </a:solidFill>
                <a:effectLst/>
              </a:rPr>
              <a:t>in the presence of an </a:t>
            </a:r>
            <a:r>
              <a:rPr lang="en-US" sz="1600" b="1" i="0" dirty="0">
                <a:solidFill>
                  <a:schemeClr val="bg1"/>
                </a:solidFill>
                <a:effectLst/>
              </a:rPr>
              <a:t>oral anticoagulant</a:t>
            </a:r>
            <a:endParaRPr lang="en-US" sz="1600" i="0" dirty="0">
              <a:solidFill>
                <a:schemeClr val="bg1"/>
              </a:solidFill>
              <a:effectLst/>
            </a:endParaRPr>
          </a:p>
        </p:txBody>
      </p:sp>
      <p:pic>
        <p:nvPicPr>
          <p:cNvPr id="16" name="Picture 2" descr="Blood - Free medical icons">
            <a:extLst>
              <a:ext uri="{FF2B5EF4-FFF2-40B4-BE49-F238E27FC236}">
                <a16:creationId xmlns:a16="http://schemas.microsoft.com/office/drawing/2014/main" id="{13BFF2DA-B27A-9C28-F862-A5D64F5645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398" y="4708164"/>
            <a:ext cx="1821628" cy="1821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02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6028C-199E-A9F7-A6BF-E1197FE7BC43}"/>
            </a:ext>
          </a:extLst>
        </p:cNvPr>
        <p:cNvGrpSpPr/>
        <p:nvPr/>
      </p:nvGrpSpPr>
      <p:grpSpPr>
        <a:xfrm>
          <a:off x="0" y="0"/>
          <a:ext cx="0" cy="0"/>
          <a:chOff x="0" y="0"/>
          <a:chExt cx="0" cy="0"/>
        </a:xfrm>
      </p:grpSpPr>
      <p:pic>
        <p:nvPicPr>
          <p:cNvPr id="4098" name="Picture 2">
            <a:extLst>
              <a:ext uri="{FF2B5EF4-FFF2-40B4-BE49-F238E27FC236}">
                <a16:creationId xmlns:a16="http://schemas.microsoft.com/office/drawing/2014/main" id="{9C61F11E-7B60-8CEE-7CD2-5451488C47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1A66E1BF-3DD1-980A-E45E-373F460818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9BD31995-6CAF-044A-4301-8D79A7912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7510EFD9-1A87-C601-73E7-088710A51BA8}"/>
              </a:ext>
            </a:extLst>
          </p:cNvPr>
          <p:cNvSpPr/>
          <p:nvPr/>
        </p:nvSpPr>
        <p:spPr>
          <a:xfrm>
            <a:off x="3539067" y="1665507"/>
            <a:ext cx="5630333" cy="2650375"/>
          </a:xfrm>
          <a:prstGeom prst="roundRect">
            <a:avLst/>
          </a:prstGeom>
          <a:solidFill>
            <a:schemeClr val="accent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
        <p:nvSpPr>
          <p:cNvPr id="3" name="TextBox 2">
            <a:extLst>
              <a:ext uri="{FF2B5EF4-FFF2-40B4-BE49-F238E27FC236}">
                <a16:creationId xmlns:a16="http://schemas.microsoft.com/office/drawing/2014/main" id="{D7CE4BF6-2701-A4DD-63D1-60E6BF790073}"/>
              </a:ext>
            </a:extLst>
          </p:cNvPr>
          <p:cNvSpPr txBox="1"/>
          <p:nvPr/>
        </p:nvSpPr>
        <p:spPr>
          <a:xfrm>
            <a:off x="3674275" y="2278287"/>
            <a:ext cx="5289755" cy="1424814"/>
          </a:xfrm>
          <a:prstGeom prst="rect">
            <a:avLst/>
          </a:prstGeom>
          <a:noFill/>
        </p:spPr>
        <p:txBody>
          <a:bodyPr wrap="square">
            <a:spAutoFit/>
          </a:bodyPr>
          <a:lstStyle/>
          <a:p>
            <a:pPr marL="0" lvl="0" indent="0" algn="ctr" defTabSz="977900">
              <a:lnSpc>
                <a:spcPct val="90000"/>
              </a:lnSpc>
              <a:spcBef>
                <a:spcPct val="0"/>
              </a:spcBef>
              <a:spcAft>
                <a:spcPct val="35000"/>
              </a:spcAft>
              <a:buNone/>
            </a:pPr>
            <a:r>
              <a:rPr lang="en-US" sz="3200" b="1" dirty="0">
                <a:solidFill>
                  <a:schemeClr val="bg1"/>
                </a:solidFill>
                <a:cs typeface="Times New Roman" panose="02020603050405020304" pitchFamily="18" charset="0"/>
              </a:rPr>
              <a:t>Based on the study, do YOU think patient JR required reversal?</a:t>
            </a:r>
            <a:endParaRPr lang="en-US" sz="3200" b="1" strike="noStrike" kern="1200" dirty="0">
              <a:solidFill>
                <a:schemeClr val="bg1"/>
              </a:solidFill>
              <a:latin typeface="+mn-lt"/>
              <a:cs typeface="Times New Roman" panose="02020603050405020304" pitchFamily="18" charset="0"/>
            </a:endParaRPr>
          </a:p>
        </p:txBody>
      </p:sp>
      <p:pic>
        <p:nvPicPr>
          <p:cNvPr id="2" name="Picture 2" descr="Put questions to Vector Icons free download in SVG, PNG Format">
            <a:extLst>
              <a:ext uri="{FF2B5EF4-FFF2-40B4-BE49-F238E27FC236}">
                <a16:creationId xmlns:a16="http://schemas.microsoft.com/office/drawing/2014/main" id="{DC6A17B8-955B-1F56-2148-FC70243996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7252" y="4231217"/>
            <a:ext cx="2463800" cy="246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641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DA58F-C204-2E3C-D25D-9BBD0A575E8F}"/>
            </a:ext>
          </a:extLst>
        </p:cNvPr>
        <p:cNvGrpSpPr/>
        <p:nvPr/>
      </p:nvGrpSpPr>
      <p:grpSpPr>
        <a:xfrm>
          <a:off x="0" y="0"/>
          <a:ext cx="0" cy="0"/>
          <a:chOff x="0" y="0"/>
          <a:chExt cx="0" cy="0"/>
        </a:xfrm>
      </p:grpSpPr>
      <p:pic>
        <p:nvPicPr>
          <p:cNvPr id="4098" name="Picture 2">
            <a:extLst>
              <a:ext uri="{FF2B5EF4-FFF2-40B4-BE49-F238E27FC236}">
                <a16:creationId xmlns:a16="http://schemas.microsoft.com/office/drawing/2014/main" id="{56F53C29-2D11-6FA8-07C5-22B053A9E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C9FAA181-FE9D-8516-2390-AD947AB2A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3FF54391-A532-F436-A095-CA5DDFB26A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FF05519D-BA12-A218-76AB-B53F4994877E}"/>
              </a:ext>
            </a:extLst>
          </p:cNvPr>
          <p:cNvSpPr/>
          <p:nvPr/>
        </p:nvSpPr>
        <p:spPr>
          <a:xfrm>
            <a:off x="2700935" y="1846068"/>
            <a:ext cx="2472613" cy="1350508"/>
          </a:xfrm>
          <a:prstGeom prst="roundRect">
            <a:avLst/>
          </a:prstGeom>
          <a:solidFill>
            <a:schemeClr val="accent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
        <p:nvSpPr>
          <p:cNvPr id="3" name="TextBox 2">
            <a:extLst>
              <a:ext uri="{FF2B5EF4-FFF2-40B4-BE49-F238E27FC236}">
                <a16:creationId xmlns:a16="http://schemas.microsoft.com/office/drawing/2014/main" id="{930B0861-3EAA-AF40-B587-BB5B924DC5BD}"/>
              </a:ext>
            </a:extLst>
          </p:cNvPr>
          <p:cNvSpPr txBox="1"/>
          <p:nvPr/>
        </p:nvSpPr>
        <p:spPr>
          <a:xfrm>
            <a:off x="1292363" y="2238975"/>
            <a:ext cx="5289755" cy="538417"/>
          </a:xfrm>
          <a:prstGeom prst="rect">
            <a:avLst/>
          </a:prstGeom>
          <a:noFill/>
        </p:spPr>
        <p:txBody>
          <a:bodyPr wrap="square">
            <a:spAutoFit/>
          </a:bodyPr>
          <a:lstStyle/>
          <a:p>
            <a:pPr marL="0" lvl="0" indent="0" algn="ctr" defTabSz="977900">
              <a:lnSpc>
                <a:spcPct val="90000"/>
              </a:lnSpc>
              <a:spcBef>
                <a:spcPct val="0"/>
              </a:spcBef>
              <a:spcAft>
                <a:spcPct val="35000"/>
              </a:spcAft>
              <a:buNone/>
            </a:pPr>
            <a:r>
              <a:rPr lang="en-US" sz="3200" b="1" strike="noStrike" kern="1200" dirty="0">
                <a:solidFill>
                  <a:schemeClr val="bg1"/>
                </a:solidFill>
                <a:latin typeface="+mn-lt"/>
                <a:cs typeface="Times New Roman" panose="02020603050405020304" pitchFamily="18" charset="0"/>
              </a:rPr>
              <a:t>Yes</a:t>
            </a:r>
          </a:p>
        </p:txBody>
      </p:sp>
      <p:sp>
        <p:nvSpPr>
          <p:cNvPr id="2" name="Rectangle: Rounded Corners 1">
            <a:extLst>
              <a:ext uri="{FF2B5EF4-FFF2-40B4-BE49-F238E27FC236}">
                <a16:creationId xmlns:a16="http://schemas.microsoft.com/office/drawing/2014/main" id="{05AE45BF-75FA-15B0-2433-16370B6EBDAC}"/>
              </a:ext>
            </a:extLst>
          </p:cNvPr>
          <p:cNvSpPr/>
          <p:nvPr/>
        </p:nvSpPr>
        <p:spPr>
          <a:xfrm>
            <a:off x="7610215" y="1863723"/>
            <a:ext cx="2472613" cy="1350508"/>
          </a:xfrm>
          <a:prstGeom prst="roundRect">
            <a:avLst/>
          </a:prstGeom>
          <a:solidFill>
            <a:schemeClr val="accent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
        <p:nvSpPr>
          <p:cNvPr id="5" name="TextBox 4">
            <a:extLst>
              <a:ext uri="{FF2B5EF4-FFF2-40B4-BE49-F238E27FC236}">
                <a16:creationId xmlns:a16="http://schemas.microsoft.com/office/drawing/2014/main" id="{CDE9FA6C-55C9-D317-B04E-0A3E815B414D}"/>
              </a:ext>
            </a:extLst>
          </p:cNvPr>
          <p:cNvSpPr txBox="1"/>
          <p:nvPr/>
        </p:nvSpPr>
        <p:spPr>
          <a:xfrm>
            <a:off x="6195433" y="2238975"/>
            <a:ext cx="5289755" cy="538417"/>
          </a:xfrm>
          <a:prstGeom prst="rect">
            <a:avLst/>
          </a:prstGeom>
          <a:noFill/>
        </p:spPr>
        <p:txBody>
          <a:bodyPr wrap="square">
            <a:spAutoFit/>
          </a:bodyPr>
          <a:lstStyle/>
          <a:p>
            <a:pPr marL="0" lvl="0" indent="0" algn="ctr" defTabSz="977900">
              <a:lnSpc>
                <a:spcPct val="90000"/>
              </a:lnSpc>
              <a:spcBef>
                <a:spcPct val="0"/>
              </a:spcBef>
              <a:spcAft>
                <a:spcPct val="35000"/>
              </a:spcAft>
              <a:buNone/>
            </a:pPr>
            <a:r>
              <a:rPr lang="en-US" sz="3200" b="1" strike="noStrike" kern="1200" dirty="0">
                <a:solidFill>
                  <a:schemeClr val="bg1"/>
                </a:solidFill>
                <a:latin typeface="+mn-lt"/>
                <a:cs typeface="Times New Roman" panose="02020603050405020304" pitchFamily="18" charset="0"/>
              </a:rPr>
              <a:t>No</a:t>
            </a:r>
          </a:p>
        </p:txBody>
      </p:sp>
      <p:pic>
        <p:nvPicPr>
          <p:cNvPr id="1026" name="Picture 2" descr="Check Generic Flat icon">
            <a:extLst>
              <a:ext uri="{FF2B5EF4-FFF2-40B4-BE49-F238E27FC236}">
                <a16:creationId xmlns:a16="http://schemas.microsoft.com/office/drawing/2014/main" id="{CA932B12-E258-6633-AF6D-125A3710F5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6075" y="604530"/>
            <a:ext cx="1142332" cy="11423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etter x Generic color fill icon">
            <a:extLst>
              <a:ext uri="{FF2B5EF4-FFF2-40B4-BE49-F238E27FC236}">
                <a16:creationId xmlns:a16="http://schemas.microsoft.com/office/drawing/2014/main" id="{E4773BD3-22CC-EC7D-E534-C4474F7A6D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9145" y="628968"/>
            <a:ext cx="1142332" cy="11423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ut questions to Vector Icons free download in SVG, PNG Format">
            <a:extLst>
              <a:ext uri="{FF2B5EF4-FFF2-40B4-BE49-F238E27FC236}">
                <a16:creationId xmlns:a16="http://schemas.microsoft.com/office/drawing/2014/main" id="{6C189AED-63BD-2E87-9D86-1A429DA48A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3533" y="3661425"/>
            <a:ext cx="2463800" cy="246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814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C11B6-5E96-0672-28DB-43847F5CD270}"/>
            </a:ext>
          </a:extLst>
        </p:cNvPr>
        <p:cNvGrpSpPr/>
        <p:nvPr/>
      </p:nvGrpSpPr>
      <p:grpSpPr>
        <a:xfrm>
          <a:off x="0" y="0"/>
          <a:ext cx="0" cy="0"/>
          <a:chOff x="0" y="0"/>
          <a:chExt cx="0" cy="0"/>
        </a:xfrm>
      </p:grpSpPr>
      <p:pic>
        <p:nvPicPr>
          <p:cNvPr id="4098" name="Picture 2">
            <a:extLst>
              <a:ext uri="{FF2B5EF4-FFF2-40B4-BE49-F238E27FC236}">
                <a16:creationId xmlns:a16="http://schemas.microsoft.com/office/drawing/2014/main" id="{1C4A470F-0D04-7398-72E3-259280204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97CDDADA-916B-2D55-A375-DAA5EEEA92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F343DBC3-4831-FCF0-BA71-F9F160DD21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ADDE4A58-B03B-6D3C-5666-929B71FAA9CD}"/>
              </a:ext>
            </a:extLst>
          </p:cNvPr>
          <p:cNvSpPr/>
          <p:nvPr/>
        </p:nvSpPr>
        <p:spPr>
          <a:xfrm>
            <a:off x="2616199" y="849854"/>
            <a:ext cx="7730067" cy="4776395"/>
          </a:xfrm>
          <a:prstGeom prst="roundRect">
            <a:avLst/>
          </a:prstGeom>
          <a:solidFill>
            <a:schemeClr val="accent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
        <p:nvSpPr>
          <p:cNvPr id="3" name="TextBox 2">
            <a:extLst>
              <a:ext uri="{FF2B5EF4-FFF2-40B4-BE49-F238E27FC236}">
                <a16:creationId xmlns:a16="http://schemas.microsoft.com/office/drawing/2014/main" id="{B724A587-665E-1FEB-A727-18EBD2F5B582}"/>
              </a:ext>
            </a:extLst>
          </p:cNvPr>
          <p:cNvSpPr txBox="1"/>
          <p:nvPr/>
        </p:nvSpPr>
        <p:spPr>
          <a:xfrm>
            <a:off x="2916618" y="1231751"/>
            <a:ext cx="7141781" cy="4059381"/>
          </a:xfrm>
          <a:prstGeom prst="rect">
            <a:avLst/>
          </a:prstGeom>
          <a:noFill/>
        </p:spPr>
        <p:txBody>
          <a:bodyPr wrap="square">
            <a:spAutoFit/>
          </a:bodyPr>
          <a:lstStyle/>
          <a:p>
            <a:pPr marL="457200" lvl="0" indent="-457200" defTabSz="977900">
              <a:lnSpc>
                <a:spcPct val="90000"/>
              </a:lnSpc>
              <a:spcBef>
                <a:spcPct val="0"/>
              </a:spcBef>
              <a:spcAft>
                <a:spcPct val="35000"/>
              </a:spcAft>
              <a:buFont typeface="Arial" panose="020B0604020202020204" pitchFamily="34" charset="0"/>
              <a:buChar char="•"/>
            </a:pPr>
            <a:r>
              <a:rPr lang="en-US" sz="3200" b="1" dirty="0">
                <a:solidFill>
                  <a:schemeClr val="bg1"/>
                </a:solidFill>
                <a:cs typeface="Times New Roman" panose="02020603050405020304" pitchFamily="18" charset="0"/>
              </a:rPr>
              <a:t>No clear cut answer</a:t>
            </a:r>
          </a:p>
          <a:p>
            <a:pPr marL="457200" lvl="0" indent="-457200" defTabSz="977900">
              <a:lnSpc>
                <a:spcPct val="90000"/>
              </a:lnSpc>
              <a:spcBef>
                <a:spcPct val="0"/>
              </a:spcBef>
              <a:spcAft>
                <a:spcPct val="35000"/>
              </a:spcAft>
              <a:buFont typeface="Arial" panose="020B0604020202020204" pitchFamily="34" charset="0"/>
              <a:buChar char="•"/>
            </a:pPr>
            <a:endParaRPr lang="en-US" sz="3200" b="1" dirty="0">
              <a:solidFill>
                <a:schemeClr val="bg1"/>
              </a:solidFill>
              <a:cs typeface="Times New Roman" panose="02020603050405020304" pitchFamily="18" charset="0"/>
            </a:endParaRPr>
          </a:p>
          <a:p>
            <a:pPr marL="457200" lvl="0" indent="-457200" defTabSz="977900">
              <a:lnSpc>
                <a:spcPct val="90000"/>
              </a:lnSpc>
              <a:spcBef>
                <a:spcPct val="0"/>
              </a:spcBef>
              <a:spcAft>
                <a:spcPct val="35000"/>
              </a:spcAft>
              <a:buFont typeface="Arial" panose="020B0604020202020204" pitchFamily="34" charset="0"/>
              <a:buChar char="•"/>
            </a:pPr>
            <a:r>
              <a:rPr lang="en-US" sz="3200" b="1" dirty="0">
                <a:solidFill>
                  <a:schemeClr val="bg1"/>
                </a:solidFill>
                <a:cs typeface="Times New Roman" panose="02020603050405020304" pitchFamily="18" charset="0"/>
              </a:rPr>
              <a:t>Met the criteria for anticoagulation</a:t>
            </a:r>
          </a:p>
          <a:p>
            <a:pPr lvl="0" defTabSz="977900">
              <a:lnSpc>
                <a:spcPct val="90000"/>
              </a:lnSpc>
              <a:spcBef>
                <a:spcPct val="0"/>
              </a:spcBef>
              <a:spcAft>
                <a:spcPct val="35000"/>
              </a:spcAft>
            </a:pPr>
            <a:endParaRPr lang="en-US" sz="3200" b="1" dirty="0">
              <a:solidFill>
                <a:schemeClr val="bg1"/>
              </a:solidFill>
              <a:cs typeface="Times New Roman" panose="02020603050405020304" pitchFamily="18" charset="0"/>
            </a:endParaRPr>
          </a:p>
          <a:p>
            <a:pPr marL="457200" lvl="0" indent="-457200" defTabSz="977900">
              <a:lnSpc>
                <a:spcPct val="90000"/>
              </a:lnSpc>
              <a:spcBef>
                <a:spcPct val="0"/>
              </a:spcBef>
              <a:spcAft>
                <a:spcPct val="35000"/>
              </a:spcAft>
              <a:buFont typeface="Arial" panose="020B0604020202020204" pitchFamily="34" charset="0"/>
              <a:buChar char="•"/>
            </a:pPr>
            <a:r>
              <a:rPr lang="en-US" sz="3200" b="1" dirty="0">
                <a:solidFill>
                  <a:schemeClr val="bg1"/>
                </a:solidFill>
                <a:cs typeface="Times New Roman" panose="02020603050405020304" pitchFamily="18" charset="0"/>
              </a:rPr>
              <a:t>Came 2 days post fall with no worsening neurologic symptoms   </a:t>
            </a:r>
          </a:p>
          <a:p>
            <a:pPr marL="457200" lvl="0" indent="-457200" defTabSz="977900">
              <a:lnSpc>
                <a:spcPct val="90000"/>
              </a:lnSpc>
              <a:spcBef>
                <a:spcPct val="0"/>
              </a:spcBef>
              <a:spcAft>
                <a:spcPct val="35000"/>
              </a:spcAft>
              <a:buFont typeface="Arial" panose="020B0604020202020204" pitchFamily="34" charset="0"/>
              <a:buChar char="•"/>
            </a:pPr>
            <a:endParaRPr lang="en-US" sz="3200" b="1" strike="noStrike" kern="1200" dirty="0">
              <a:solidFill>
                <a:schemeClr val="bg1"/>
              </a:solidFill>
              <a:latin typeface="+mn-lt"/>
              <a:cs typeface="Times New Roman" panose="02020603050405020304" pitchFamily="18" charset="0"/>
            </a:endParaRPr>
          </a:p>
        </p:txBody>
      </p:sp>
      <p:pic>
        <p:nvPicPr>
          <p:cNvPr id="1026" name="Picture 2" descr="Body, language, people, reaction, uncertain, unclear, unsure icon -  Download on Iconfinder">
            <a:extLst>
              <a:ext uri="{FF2B5EF4-FFF2-40B4-BE49-F238E27FC236}">
                <a16:creationId xmlns:a16="http://schemas.microsoft.com/office/drawing/2014/main" id="{1BF7B649-0608-28E4-ADDF-6D463FA52F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11" y="92125"/>
            <a:ext cx="2748441" cy="2748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275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348992" y="2449734"/>
            <a:ext cx="11913112" cy="3847207"/>
          </a:xfrm>
          <a:prstGeom prst="rect">
            <a:avLst/>
          </a:prstGeom>
          <a:noFill/>
        </p:spPr>
        <p:txBody>
          <a:bodyPr wrap="square">
            <a:spAutoFit/>
          </a:bodyPr>
          <a:lstStyle/>
          <a:p>
            <a:pPr marL="457200" indent="-457200">
              <a:buAutoNum type="alphaUcParenR"/>
            </a:pPr>
            <a:r>
              <a:rPr lang="en-US" sz="2800" dirty="0">
                <a:solidFill>
                  <a:schemeClr val="accent1">
                    <a:lumMod val="75000"/>
                  </a:schemeClr>
                </a:solidFill>
              </a:rPr>
              <a:t>Mechanical mitral valve INR goal of 2 - 3</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i="0" dirty="0">
                <a:solidFill>
                  <a:schemeClr val="accent1">
                    <a:lumMod val="75000"/>
                  </a:schemeClr>
                </a:solidFill>
                <a:effectLst/>
              </a:rPr>
              <a:t>Mechanical aortic valve INR goal of 2.5 – 3.5 for high-risk patients </a:t>
            </a:r>
          </a:p>
          <a:p>
            <a:pPr marL="457200" indent="-457200">
              <a:buAutoNum type="alphaUcParenR"/>
            </a:pPr>
            <a:endParaRPr lang="en-US" sz="2800" i="0" dirty="0">
              <a:solidFill>
                <a:schemeClr val="accent1">
                  <a:lumMod val="75000"/>
                </a:schemeClr>
              </a:solidFill>
              <a:effectLst/>
            </a:endParaRPr>
          </a:p>
          <a:p>
            <a:pPr marL="457200" indent="-457200">
              <a:buAutoNum type="alphaUcParenR"/>
            </a:pPr>
            <a:r>
              <a:rPr lang="en-US" sz="2800" dirty="0">
                <a:solidFill>
                  <a:schemeClr val="accent1">
                    <a:lumMod val="75000"/>
                  </a:schemeClr>
                </a:solidFill>
              </a:rPr>
              <a:t>Mechanical aortic valve INR goal of 2 - 3 for low-risk patients </a:t>
            </a:r>
          </a:p>
          <a:p>
            <a:pPr marL="457200" indent="-457200">
              <a:buAutoNum type="alphaUcParenR"/>
            </a:pPr>
            <a:endParaRPr lang="en-US" sz="2800" dirty="0">
              <a:solidFill>
                <a:schemeClr val="accent1">
                  <a:lumMod val="75000"/>
                </a:schemeClr>
              </a:solidFill>
            </a:endParaRPr>
          </a:p>
          <a:p>
            <a:pPr marL="457200" indent="-457200">
              <a:buFontTx/>
              <a:buAutoNum type="alphaUcParenR"/>
            </a:pPr>
            <a:r>
              <a:rPr lang="en-US" sz="2800" dirty="0">
                <a:solidFill>
                  <a:schemeClr val="accent1">
                    <a:lumMod val="75000"/>
                  </a:schemeClr>
                </a:solidFill>
              </a:rPr>
              <a:t>Mechanical mitral valve INR goal of 2.5 – 3.5</a:t>
            </a:r>
          </a:p>
          <a:p>
            <a:pPr marL="457200" indent="-457200">
              <a:buAutoNum type="alphaUcParenR"/>
            </a:pPr>
            <a:endParaRPr lang="en-US" sz="2800" dirty="0">
              <a:solidFill>
                <a:schemeClr val="accent1">
                  <a:lumMod val="75000"/>
                </a:schemeClr>
              </a:solidFill>
            </a:endParaRPr>
          </a:p>
          <a:p>
            <a:pPr marL="457200" indent="-457200">
              <a:buAutoNum type="alphaUcParenR"/>
            </a:pPr>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3" y="5067116"/>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155448" y="1047079"/>
            <a:ext cx="11913112"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2500" dirty="0">
                <a:solidFill>
                  <a:schemeClr val="accent1">
                    <a:lumMod val="75000"/>
                  </a:schemeClr>
                </a:solidFill>
                <a:latin typeface="+mn-lt"/>
              </a:rPr>
              <a:t>Which of the following statements is true regarding INR goal for mechanical aortic valve vs. mechanical mitral valve? Select all that apply </a:t>
            </a:r>
          </a:p>
        </p:txBody>
      </p:sp>
      <p:sp>
        <p:nvSpPr>
          <p:cNvPr id="2" name="Title 1">
            <a:extLst>
              <a:ext uri="{FF2B5EF4-FFF2-40B4-BE49-F238E27FC236}">
                <a16:creationId xmlns:a16="http://schemas.microsoft.com/office/drawing/2014/main" id="{7AA26DB4-FD07-205A-7BC5-76E0959B140C}"/>
              </a:ext>
            </a:extLst>
          </p:cNvPr>
          <p:cNvSpPr>
            <a:spLocks noGrp="1"/>
          </p:cNvSpPr>
          <p:nvPr>
            <p:ph type="title"/>
          </p:nvPr>
        </p:nvSpPr>
        <p:spPr>
          <a:xfrm>
            <a:off x="914400" y="352377"/>
            <a:ext cx="10363200" cy="611692"/>
          </a:xfrm>
        </p:spPr>
        <p:txBody>
          <a:bodyPr/>
          <a:lstStyle/>
          <a:p>
            <a:pPr algn="ctr"/>
            <a:r>
              <a:rPr lang="en-US" sz="5500" dirty="0">
                <a:solidFill>
                  <a:schemeClr val="accent1">
                    <a:lumMod val="75000"/>
                  </a:schemeClr>
                </a:solidFill>
                <a:latin typeface="+mn-lt"/>
              </a:rPr>
              <a:t>Post - Test</a:t>
            </a:r>
          </a:p>
        </p:txBody>
      </p:sp>
    </p:spTree>
    <p:extLst>
      <p:ext uri="{BB962C8B-B14F-4D97-AF65-F5344CB8AC3E}">
        <p14:creationId xmlns:p14="http://schemas.microsoft.com/office/powerpoint/2010/main" val="55515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348992" y="2449734"/>
            <a:ext cx="11913112" cy="3847207"/>
          </a:xfrm>
          <a:prstGeom prst="rect">
            <a:avLst/>
          </a:prstGeom>
          <a:noFill/>
        </p:spPr>
        <p:txBody>
          <a:bodyPr wrap="square">
            <a:spAutoFit/>
          </a:bodyPr>
          <a:lstStyle/>
          <a:p>
            <a:pPr marL="457200" indent="-457200">
              <a:buAutoNum type="alphaUcParenR"/>
            </a:pPr>
            <a:r>
              <a:rPr lang="en-US" sz="2800" dirty="0">
                <a:solidFill>
                  <a:schemeClr val="accent1">
                    <a:lumMod val="75000"/>
                  </a:schemeClr>
                </a:solidFill>
              </a:rPr>
              <a:t>Mechanical mitral valve INR goal of 2 - 3</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i="0" dirty="0">
                <a:solidFill>
                  <a:schemeClr val="accent1">
                    <a:lumMod val="75000"/>
                  </a:schemeClr>
                </a:solidFill>
                <a:effectLst/>
                <a:highlight>
                  <a:srgbClr val="FFFF00"/>
                </a:highlight>
              </a:rPr>
              <a:t>Mechanical aortic valve INR goal of 2.5 – 3.5 for high-risk patients </a:t>
            </a:r>
          </a:p>
          <a:p>
            <a:pPr marL="457200" indent="-457200">
              <a:buAutoNum type="alphaUcParenR"/>
            </a:pPr>
            <a:endParaRPr lang="en-US" sz="2800" i="0" dirty="0">
              <a:solidFill>
                <a:schemeClr val="accent1">
                  <a:lumMod val="75000"/>
                </a:schemeClr>
              </a:solidFill>
              <a:effectLst/>
              <a:highlight>
                <a:srgbClr val="FFFF00"/>
              </a:highlight>
            </a:endParaRPr>
          </a:p>
          <a:p>
            <a:pPr marL="457200" indent="-457200">
              <a:buAutoNum type="alphaUcParenR"/>
            </a:pPr>
            <a:r>
              <a:rPr lang="en-US" sz="2800" dirty="0">
                <a:solidFill>
                  <a:schemeClr val="accent1">
                    <a:lumMod val="75000"/>
                  </a:schemeClr>
                </a:solidFill>
                <a:highlight>
                  <a:srgbClr val="FFFF00"/>
                </a:highlight>
              </a:rPr>
              <a:t>Mechanical aortic valve INR goal of 2 - 3 for low-risk patients </a:t>
            </a:r>
          </a:p>
          <a:p>
            <a:pPr marL="457200" indent="-457200">
              <a:buAutoNum type="alphaUcParenR"/>
            </a:pPr>
            <a:endParaRPr lang="en-US" sz="2800" dirty="0">
              <a:solidFill>
                <a:schemeClr val="accent1">
                  <a:lumMod val="75000"/>
                </a:schemeClr>
              </a:solidFill>
              <a:highlight>
                <a:srgbClr val="FFFF00"/>
              </a:highlight>
            </a:endParaRPr>
          </a:p>
          <a:p>
            <a:pPr marL="457200" indent="-457200">
              <a:buFontTx/>
              <a:buAutoNum type="alphaUcParenR"/>
            </a:pPr>
            <a:r>
              <a:rPr lang="en-US" sz="2800" dirty="0">
                <a:solidFill>
                  <a:schemeClr val="accent1">
                    <a:lumMod val="75000"/>
                  </a:schemeClr>
                </a:solidFill>
                <a:highlight>
                  <a:srgbClr val="FFFF00"/>
                </a:highlight>
              </a:rPr>
              <a:t>Mechanical mitral valve INR goal of 2.5 – 3.5</a:t>
            </a:r>
          </a:p>
          <a:p>
            <a:pPr marL="457200" indent="-457200">
              <a:buAutoNum type="alphaUcParenR"/>
            </a:pPr>
            <a:endParaRPr lang="en-US" sz="2800" dirty="0">
              <a:solidFill>
                <a:schemeClr val="accent1">
                  <a:lumMod val="75000"/>
                </a:schemeClr>
              </a:solidFill>
              <a:highlight>
                <a:srgbClr val="FFFF00"/>
              </a:highlight>
            </a:endParaRPr>
          </a:p>
          <a:p>
            <a:pPr marL="457200" indent="-457200">
              <a:buAutoNum type="alphaUcParenR"/>
            </a:pPr>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3" y="5067116"/>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155448" y="1047079"/>
            <a:ext cx="11913112"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2500" dirty="0">
                <a:solidFill>
                  <a:schemeClr val="accent1">
                    <a:lumMod val="75000"/>
                  </a:schemeClr>
                </a:solidFill>
                <a:latin typeface="+mn-lt"/>
              </a:rPr>
              <a:t>Which of the following statements is true regarding INR goal for mechanical aortic valve vs. mechanical mitral valve? Select all that apply </a:t>
            </a:r>
          </a:p>
        </p:txBody>
      </p:sp>
      <p:sp>
        <p:nvSpPr>
          <p:cNvPr id="2" name="Title 1">
            <a:extLst>
              <a:ext uri="{FF2B5EF4-FFF2-40B4-BE49-F238E27FC236}">
                <a16:creationId xmlns:a16="http://schemas.microsoft.com/office/drawing/2014/main" id="{7AA26DB4-FD07-205A-7BC5-76E0959B140C}"/>
              </a:ext>
            </a:extLst>
          </p:cNvPr>
          <p:cNvSpPr>
            <a:spLocks noGrp="1"/>
          </p:cNvSpPr>
          <p:nvPr>
            <p:ph type="title"/>
          </p:nvPr>
        </p:nvSpPr>
        <p:spPr>
          <a:xfrm>
            <a:off x="914400" y="352377"/>
            <a:ext cx="10363200" cy="611692"/>
          </a:xfrm>
        </p:spPr>
        <p:txBody>
          <a:bodyPr/>
          <a:lstStyle/>
          <a:p>
            <a:pPr algn="ctr"/>
            <a:r>
              <a:rPr lang="en-US" sz="5500" dirty="0">
                <a:solidFill>
                  <a:schemeClr val="accent1">
                    <a:lumMod val="75000"/>
                  </a:schemeClr>
                </a:solidFill>
                <a:latin typeface="+mn-lt"/>
              </a:rPr>
              <a:t>Post - Test</a:t>
            </a:r>
          </a:p>
        </p:txBody>
      </p:sp>
    </p:spTree>
    <p:extLst>
      <p:ext uri="{BB962C8B-B14F-4D97-AF65-F5344CB8AC3E}">
        <p14:creationId xmlns:p14="http://schemas.microsoft.com/office/powerpoint/2010/main" val="1916208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572655" y="2295799"/>
            <a:ext cx="13106400" cy="4154984"/>
          </a:xfrm>
          <a:prstGeom prst="rect">
            <a:avLst/>
          </a:prstGeom>
          <a:noFill/>
        </p:spPr>
        <p:txBody>
          <a:bodyPr wrap="square">
            <a:spAutoFit/>
          </a:bodyPr>
          <a:lstStyle/>
          <a:p>
            <a:pPr marL="457200" indent="-457200">
              <a:buAutoNum type="alphaUcParenR"/>
            </a:pPr>
            <a:r>
              <a:rPr lang="en-US" sz="2400" i="0" dirty="0">
                <a:solidFill>
                  <a:schemeClr val="accent1">
                    <a:lumMod val="75000"/>
                  </a:schemeClr>
                </a:solidFill>
                <a:effectLst/>
              </a:rPr>
              <a:t>Critical Bleeding Site </a:t>
            </a:r>
            <a:endParaRPr lang="en-US" sz="2400" dirty="0">
              <a:solidFill>
                <a:schemeClr val="accent1">
                  <a:lumMod val="75000"/>
                </a:schemeClr>
              </a:solidFill>
            </a:endParaRPr>
          </a:p>
          <a:p>
            <a:pPr marL="457200" indent="-457200">
              <a:buAutoNum type="alphaUcParenR"/>
            </a:pPr>
            <a:endParaRPr lang="en-US" sz="2400" dirty="0">
              <a:solidFill>
                <a:schemeClr val="accent1">
                  <a:lumMod val="75000"/>
                </a:schemeClr>
              </a:solidFill>
            </a:endParaRPr>
          </a:p>
          <a:p>
            <a:pPr marL="457200" indent="-457200">
              <a:buFontTx/>
              <a:buAutoNum type="alphaUcParenR"/>
            </a:pPr>
            <a:r>
              <a:rPr lang="en-US" sz="2400" dirty="0">
                <a:solidFill>
                  <a:schemeClr val="accent1">
                    <a:lumMod val="75000"/>
                  </a:schemeClr>
                </a:solidFill>
              </a:rPr>
              <a:t>Hemodynamic Instability</a:t>
            </a:r>
          </a:p>
          <a:p>
            <a:endParaRPr lang="en-US" sz="2400" dirty="0">
              <a:solidFill>
                <a:schemeClr val="accent1">
                  <a:lumMod val="75000"/>
                </a:schemeClr>
              </a:solidFill>
            </a:endParaRPr>
          </a:p>
          <a:p>
            <a:r>
              <a:rPr lang="en-US" sz="2400" dirty="0">
                <a:solidFill>
                  <a:schemeClr val="accent1">
                    <a:lumMod val="75000"/>
                  </a:schemeClr>
                </a:solidFill>
              </a:rPr>
              <a:t>C) INR &gt; 4 but ≤10 and no bleeding</a:t>
            </a:r>
          </a:p>
          <a:p>
            <a:endParaRPr lang="en-US" sz="2400" dirty="0">
              <a:solidFill>
                <a:schemeClr val="accent1">
                  <a:lumMod val="75000"/>
                </a:schemeClr>
              </a:solidFill>
            </a:endParaRPr>
          </a:p>
          <a:p>
            <a:r>
              <a:rPr lang="en-US" sz="2400" dirty="0">
                <a:solidFill>
                  <a:schemeClr val="accent1">
                    <a:lumMod val="75000"/>
                  </a:schemeClr>
                </a:solidFill>
              </a:rPr>
              <a:t>D) Overt Bleeding: Hgb decrease of </a:t>
            </a:r>
            <a:r>
              <a:rPr lang="en-US" sz="2400" u="sng" dirty="0">
                <a:solidFill>
                  <a:schemeClr val="accent1">
                    <a:lumMod val="75000"/>
                  </a:schemeClr>
                </a:solidFill>
              </a:rPr>
              <a:t>&gt;</a:t>
            </a:r>
            <a:r>
              <a:rPr lang="en-US" sz="2400" dirty="0">
                <a:solidFill>
                  <a:schemeClr val="accent1">
                    <a:lumMod val="75000"/>
                  </a:schemeClr>
                </a:solidFill>
              </a:rPr>
              <a:t> 2 g/dL within 24 </a:t>
            </a:r>
            <a:r>
              <a:rPr lang="en-US" sz="2400" dirty="0" err="1">
                <a:solidFill>
                  <a:schemeClr val="accent1">
                    <a:lumMod val="75000"/>
                  </a:schemeClr>
                </a:solidFill>
              </a:rPr>
              <a:t>hrs</a:t>
            </a:r>
            <a:r>
              <a:rPr lang="en-US" sz="2400" dirty="0">
                <a:solidFill>
                  <a:schemeClr val="accent1">
                    <a:lumMod val="75000"/>
                  </a:schemeClr>
                </a:solidFill>
              </a:rPr>
              <a:t>, or requiring at least 2u </a:t>
            </a:r>
            <a:r>
              <a:rPr lang="en-US" sz="2400" dirty="0" err="1">
                <a:solidFill>
                  <a:schemeClr val="accent1">
                    <a:lumMod val="75000"/>
                  </a:schemeClr>
                </a:solidFill>
              </a:rPr>
              <a:t>pRBC</a:t>
            </a:r>
            <a:endParaRPr lang="en-US" sz="2400" dirty="0">
              <a:solidFill>
                <a:schemeClr val="accent1">
                  <a:lumMod val="75000"/>
                </a:schemeClr>
              </a:solidFill>
            </a:endParaRPr>
          </a:p>
          <a:p>
            <a:endParaRPr lang="en-US" sz="2400" dirty="0">
              <a:solidFill>
                <a:schemeClr val="accent1">
                  <a:lumMod val="75000"/>
                </a:schemeClr>
              </a:solidFill>
            </a:endParaRPr>
          </a:p>
          <a:p>
            <a:r>
              <a:rPr lang="en-US" sz="2400" dirty="0">
                <a:solidFill>
                  <a:schemeClr val="accent1">
                    <a:lumMod val="75000"/>
                  </a:schemeClr>
                </a:solidFill>
              </a:rPr>
              <a:t>E) Emergent Surgery / Procedure in the Prescence of an Oral Anticoagulant </a:t>
            </a:r>
          </a:p>
          <a:p>
            <a:endParaRPr lang="en-US" sz="2800" dirty="0"/>
          </a:p>
          <a:p>
            <a:pPr marL="457200" indent="-457200">
              <a:buAutoNum type="alphaUcParenR"/>
            </a:pPr>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2" y="26015"/>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293254" y="1024284"/>
            <a:ext cx="10559486"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2800" dirty="0">
                <a:solidFill>
                  <a:schemeClr val="accent1">
                    <a:lumMod val="75000"/>
                  </a:schemeClr>
                </a:solidFill>
                <a:latin typeface="+mn-lt"/>
              </a:rPr>
              <a:t>What are the indications for reversal? Select all that apply</a:t>
            </a:r>
          </a:p>
        </p:txBody>
      </p:sp>
      <p:sp>
        <p:nvSpPr>
          <p:cNvPr id="2" name="Title 1">
            <a:extLst>
              <a:ext uri="{FF2B5EF4-FFF2-40B4-BE49-F238E27FC236}">
                <a16:creationId xmlns:a16="http://schemas.microsoft.com/office/drawing/2014/main" id="{C3BFF031-794E-BA90-1772-72F918FF67CE}"/>
              </a:ext>
            </a:extLst>
          </p:cNvPr>
          <p:cNvSpPr>
            <a:spLocks noGrp="1"/>
          </p:cNvSpPr>
          <p:nvPr>
            <p:ph type="title"/>
          </p:nvPr>
        </p:nvSpPr>
        <p:spPr>
          <a:xfrm>
            <a:off x="914400" y="352377"/>
            <a:ext cx="10363200" cy="1005368"/>
          </a:xfrm>
        </p:spPr>
        <p:txBody>
          <a:bodyPr/>
          <a:lstStyle/>
          <a:p>
            <a:pPr algn="ctr"/>
            <a:r>
              <a:rPr lang="en-US" sz="5500" dirty="0">
                <a:solidFill>
                  <a:schemeClr val="accent1">
                    <a:lumMod val="75000"/>
                  </a:schemeClr>
                </a:solidFill>
                <a:latin typeface="+mn-lt"/>
              </a:rPr>
              <a:t>Pre - Test</a:t>
            </a:r>
          </a:p>
        </p:txBody>
      </p:sp>
    </p:spTree>
    <p:extLst>
      <p:ext uri="{BB962C8B-B14F-4D97-AF65-F5344CB8AC3E}">
        <p14:creationId xmlns:p14="http://schemas.microsoft.com/office/powerpoint/2010/main" val="39050799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572655" y="2295799"/>
            <a:ext cx="13106400" cy="4154984"/>
          </a:xfrm>
          <a:prstGeom prst="rect">
            <a:avLst/>
          </a:prstGeom>
          <a:noFill/>
        </p:spPr>
        <p:txBody>
          <a:bodyPr wrap="square">
            <a:spAutoFit/>
          </a:bodyPr>
          <a:lstStyle/>
          <a:p>
            <a:pPr marL="457200" indent="-457200">
              <a:buAutoNum type="alphaUcParenR"/>
            </a:pPr>
            <a:r>
              <a:rPr lang="en-US" sz="2400" i="0" dirty="0">
                <a:solidFill>
                  <a:schemeClr val="accent1">
                    <a:lumMod val="75000"/>
                  </a:schemeClr>
                </a:solidFill>
                <a:effectLst/>
                <a:highlight>
                  <a:srgbClr val="FFFF00"/>
                </a:highlight>
              </a:rPr>
              <a:t>Critical Bleeding Site </a:t>
            </a:r>
            <a:endParaRPr lang="en-US" sz="2400" dirty="0">
              <a:solidFill>
                <a:schemeClr val="accent1">
                  <a:lumMod val="75000"/>
                </a:schemeClr>
              </a:solidFill>
              <a:highlight>
                <a:srgbClr val="FFFF00"/>
              </a:highlight>
            </a:endParaRPr>
          </a:p>
          <a:p>
            <a:pPr marL="457200" indent="-457200">
              <a:buAutoNum type="alphaUcParenR"/>
            </a:pPr>
            <a:endParaRPr lang="en-US" sz="2400" dirty="0">
              <a:solidFill>
                <a:schemeClr val="accent1">
                  <a:lumMod val="75000"/>
                </a:schemeClr>
              </a:solidFill>
            </a:endParaRPr>
          </a:p>
          <a:p>
            <a:pPr marL="457200" indent="-457200">
              <a:buFontTx/>
              <a:buAutoNum type="alphaUcParenR"/>
            </a:pPr>
            <a:r>
              <a:rPr lang="en-US" sz="2400" dirty="0">
                <a:solidFill>
                  <a:schemeClr val="accent1">
                    <a:lumMod val="75000"/>
                  </a:schemeClr>
                </a:solidFill>
                <a:highlight>
                  <a:srgbClr val="FFFF00"/>
                </a:highlight>
              </a:rPr>
              <a:t>Hemodynamic Instability</a:t>
            </a:r>
          </a:p>
          <a:p>
            <a:endParaRPr lang="en-US" sz="2400" dirty="0">
              <a:solidFill>
                <a:schemeClr val="accent1">
                  <a:lumMod val="75000"/>
                </a:schemeClr>
              </a:solidFill>
            </a:endParaRPr>
          </a:p>
          <a:p>
            <a:r>
              <a:rPr lang="en-US" sz="2400" dirty="0">
                <a:solidFill>
                  <a:schemeClr val="accent1">
                    <a:lumMod val="75000"/>
                  </a:schemeClr>
                </a:solidFill>
              </a:rPr>
              <a:t>C) INR &gt; 4 but ≤10 and no bleeding</a:t>
            </a:r>
          </a:p>
          <a:p>
            <a:endParaRPr lang="en-US" sz="2400" dirty="0">
              <a:solidFill>
                <a:schemeClr val="accent1">
                  <a:lumMod val="75000"/>
                </a:schemeClr>
              </a:solidFill>
            </a:endParaRPr>
          </a:p>
          <a:p>
            <a:r>
              <a:rPr lang="en-US" sz="2400" dirty="0">
                <a:solidFill>
                  <a:schemeClr val="accent1">
                    <a:lumMod val="75000"/>
                  </a:schemeClr>
                </a:solidFill>
              </a:rPr>
              <a:t>D) </a:t>
            </a:r>
            <a:r>
              <a:rPr lang="en-US" sz="2400" dirty="0">
                <a:solidFill>
                  <a:schemeClr val="accent1">
                    <a:lumMod val="75000"/>
                  </a:schemeClr>
                </a:solidFill>
                <a:highlight>
                  <a:srgbClr val="FFFF00"/>
                </a:highlight>
              </a:rPr>
              <a:t>Overt Bleeding: Hgb decrease of &gt; 2 g/dL within 24 </a:t>
            </a:r>
            <a:r>
              <a:rPr lang="en-US" sz="2400" dirty="0" err="1">
                <a:solidFill>
                  <a:schemeClr val="accent1">
                    <a:lumMod val="75000"/>
                  </a:schemeClr>
                </a:solidFill>
                <a:highlight>
                  <a:srgbClr val="FFFF00"/>
                </a:highlight>
              </a:rPr>
              <a:t>hrs</a:t>
            </a:r>
            <a:r>
              <a:rPr lang="en-US" sz="2400" dirty="0">
                <a:solidFill>
                  <a:schemeClr val="accent1">
                    <a:lumMod val="75000"/>
                  </a:schemeClr>
                </a:solidFill>
                <a:highlight>
                  <a:srgbClr val="FFFF00"/>
                </a:highlight>
              </a:rPr>
              <a:t>, or requiring at least 2u </a:t>
            </a:r>
            <a:r>
              <a:rPr lang="en-US" sz="2400" dirty="0" err="1">
                <a:solidFill>
                  <a:schemeClr val="accent1">
                    <a:lumMod val="75000"/>
                  </a:schemeClr>
                </a:solidFill>
                <a:highlight>
                  <a:srgbClr val="FFFF00"/>
                </a:highlight>
              </a:rPr>
              <a:t>pRBC</a:t>
            </a:r>
            <a:endParaRPr lang="en-US" sz="2400" dirty="0">
              <a:solidFill>
                <a:schemeClr val="accent1">
                  <a:lumMod val="75000"/>
                </a:schemeClr>
              </a:solidFill>
              <a:highlight>
                <a:srgbClr val="FFFF00"/>
              </a:highlight>
            </a:endParaRPr>
          </a:p>
          <a:p>
            <a:endParaRPr lang="en-US" sz="2400" dirty="0">
              <a:solidFill>
                <a:schemeClr val="accent1">
                  <a:lumMod val="75000"/>
                </a:schemeClr>
              </a:solidFill>
            </a:endParaRPr>
          </a:p>
          <a:p>
            <a:r>
              <a:rPr lang="en-US" sz="2400" dirty="0">
                <a:solidFill>
                  <a:schemeClr val="accent1">
                    <a:lumMod val="75000"/>
                  </a:schemeClr>
                </a:solidFill>
              </a:rPr>
              <a:t>E) </a:t>
            </a:r>
            <a:r>
              <a:rPr lang="en-US" sz="2400" dirty="0">
                <a:solidFill>
                  <a:schemeClr val="accent1">
                    <a:lumMod val="75000"/>
                  </a:schemeClr>
                </a:solidFill>
                <a:highlight>
                  <a:srgbClr val="FFFF00"/>
                </a:highlight>
              </a:rPr>
              <a:t>Emergent Surgery / Procedure in the Prescence of an Oral Anticoagulant </a:t>
            </a:r>
          </a:p>
          <a:p>
            <a:endParaRPr lang="en-US" sz="2800" dirty="0"/>
          </a:p>
          <a:p>
            <a:pPr marL="457200" indent="-457200">
              <a:buAutoNum type="alphaUcParenR"/>
            </a:pPr>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2" y="26015"/>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293254" y="1024284"/>
            <a:ext cx="10559486"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2800" dirty="0">
                <a:solidFill>
                  <a:schemeClr val="accent1">
                    <a:lumMod val="75000"/>
                  </a:schemeClr>
                </a:solidFill>
                <a:latin typeface="+mn-lt"/>
              </a:rPr>
              <a:t>What are the indications for reversal? Select all that apply</a:t>
            </a:r>
          </a:p>
        </p:txBody>
      </p:sp>
      <p:sp>
        <p:nvSpPr>
          <p:cNvPr id="2" name="Title 1">
            <a:extLst>
              <a:ext uri="{FF2B5EF4-FFF2-40B4-BE49-F238E27FC236}">
                <a16:creationId xmlns:a16="http://schemas.microsoft.com/office/drawing/2014/main" id="{C3BFF031-794E-BA90-1772-72F918FF67CE}"/>
              </a:ext>
            </a:extLst>
          </p:cNvPr>
          <p:cNvSpPr>
            <a:spLocks noGrp="1"/>
          </p:cNvSpPr>
          <p:nvPr>
            <p:ph type="title"/>
          </p:nvPr>
        </p:nvSpPr>
        <p:spPr>
          <a:xfrm>
            <a:off x="914400" y="352377"/>
            <a:ext cx="10363200" cy="1005368"/>
          </a:xfrm>
        </p:spPr>
        <p:txBody>
          <a:bodyPr/>
          <a:lstStyle/>
          <a:p>
            <a:pPr algn="ctr"/>
            <a:r>
              <a:rPr lang="en-US" sz="5500" dirty="0">
                <a:solidFill>
                  <a:schemeClr val="accent1">
                    <a:lumMod val="75000"/>
                  </a:schemeClr>
                </a:solidFill>
                <a:latin typeface="+mn-lt"/>
              </a:rPr>
              <a:t>Pre - Test</a:t>
            </a:r>
          </a:p>
        </p:txBody>
      </p:sp>
    </p:spTree>
    <p:extLst>
      <p:ext uri="{BB962C8B-B14F-4D97-AF65-F5344CB8AC3E}">
        <p14:creationId xmlns:p14="http://schemas.microsoft.com/office/powerpoint/2010/main" val="4277656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854959" y="1625798"/>
            <a:ext cx="10309502" cy="5232202"/>
          </a:xfrm>
          <a:prstGeom prst="rect">
            <a:avLst/>
          </a:prstGeom>
          <a:noFill/>
        </p:spPr>
        <p:txBody>
          <a:bodyPr wrap="square">
            <a:spAutoFit/>
          </a:bodyPr>
          <a:lstStyle/>
          <a:p>
            <a:pPr marL="457200" indent="-457200">
              <a:buFontTx/>
              <a:buAutoNum type="alphaUcParenR"/>
            </a:pPr>
            <a:endParaRPr lang="en-US" sz="1600" dirty="0">
              <a:solidFill>
                <a:schemeClr val="accent1">
                  <a:lumMod val="75000"/>
                </a:schemeClr>
              </a:solidFill>
            </a:endParaRPr>
          </a:p>
          <a:p>
            <a:pPr marL="457200" indent="-457200">
              <a:buFontTx/>
              <a:buAutoNum type="alphaUcParenR"/>
            </a:pPr>
            <a:r>
              <a:rPr lang="en-US" dirty="0">
                <a:solidFill>
                  <a:schemeClr val="accent1">
                    <a:lumMod val="75000"/>
                  </a:schemeClr>
                </a:solidFill>
              </a:rPr>
              <a:t>Direct, highly-selective thrombin inhibitor which reversibly binds to the active thrombin site of free and clot-associated thrombin. Inhibits fibrin formation, activation of coagulation factors 5, 8, and 13, protein C and platelet aggregation</a:t>
            </a:r>
          </a:p>
          <a:p>
            <a:pPr marL="457200" indent="-457200">
              <a:buFontTx/>
              <a:buAutoNum type="alphaUcParenR"/>
            </a:pPr>
            <a:endParaRPr lang="en-US" dirty="0">
              <a:solidFill>
                <a:schemeClr val="accent1">
                  <a:lumMod val="75000"/>
                </a:schemeClr>
              </a:solidFill>
            </a:endParaRPr>
          </a:p>
          <a:p>
            <a:pPr marL="457200" indent="-457200">
              <a:buFontTx/>
              <a:buAutoNum type="alphaUcParenR"/>
            </a:pPr>
            <a:r>
              <a:rPr lang="en-US" dirty="0">
                <a:solidFill>
                  <a:schemeClr val="accent1">
                    <a:lumMod val="75000"/>
                  </a:schemeClr>
                </a:solidFill>
              </a:rPr>
              <a:t>Inhibits the activity of vitamin K epoxide reductase (VKOR), which is essential for the synthesis of certain clotting factors in the liver. By inhibiting VKOR, warfarin interferes with the production of these clotting factors, specifically factors 2, 7, 9, 10, protein C and S, which are necessary for blood clot formation</a:t>
            </a:r>
          </a:p>
          <a:p>
            <a:pPr marL="457200" indent="-457200">
              <a:buFontTx/>
              <a:buAutoNum type="alphaUcParenR"/>
            </a:pPr>
            <a:endParaRPr lang="en-US" dirty="0">
              <a:solidFill>
                <a:schemeClr val="accent1">
                  <a:lumMod val="75000"/>
                </a:schemeClr>
              </a:solidFill>
            </a:endParaRPr>
          </a:p>
          <a:p>
            <a:pPr marL="457200" indent="-457200">
              <a:buFontTx/>
              <a:buAutoNum type="alphaUcParenR"/>
            </a:pPr>
            <a:r>
              <a:rPr lang="en-US" dirty="0">
                <a:solidFill>
                  <a:schemeClr val="accent1">
                    <a:lumMod val="75000"/>
                  </a:schemeClr>
                </a:solidFill>
              </a:rPr>
              <a:t>Inhibits Factor 10 which is responsible for converting prothrombin to thrombin, a crucial step in the formation of blood clots. By inhibiting Factor 10, it interferes with the coagulation process, reducing the formation of blood clots</a:t>
            </a:r>
          </a:p>
          <a:p>
            <a:pPr marL="457200" indent="-457200">
              <a:buFontTx/>
              <a:buAutoNum type="alphaUcParenR"/>
            </a:pPr>
            <a:endParaRPr lang="en-US" dirty="0">
              <a:solidFill>
                <a:schemeClr val="accent1">
                  <a:lumMod val="75000"/>
                </a:schemeClr>
              </a:solidFill>
            </a:endParaRPr>
          </a:p>
          <a:p>
            <a:pPr marL="457200" indent="-457200">
              <a:buFontTx/>
              <a:buAutoNum type="alphaUcParenR"/>
            </a:pPr>
            <a:r>
              <a:rPr lang="en-US" dirty="0">
                <a:solidFill>
                  <a:schemeClr val="accent1">
                    <a:lumMod val="75000"/>
                  </a:schemeClr>
                </a:solidFill>
              </a:rPr>
              <a:t>Potentiates the action of antithrombin III and thereby inactivates thrombin and prevents the conversion of fibrinogen to fibrin</a:t>
            </a:r>
          </a:p>
          <a:p>
            <a:pPr marL="457200" indent="-457200">
              <a:buFontTx/>
              <a:buAutoNum type="alphaUcParenR"/>
            </a:pPr>
            <a:endParaRPr lang="en-US" sz="2800" dirty="0"/>
          </a:p>
          <a:p>
            <a:pPr marL="457200" indent="-457200">
              <a:buAutoNum type="alphaUcParenR"/>
            </a:pPr>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2" y="26015"/>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419100" y="824953"/>
            <a:ext cx="10632222"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2800" dirty="0">
                <a:solidFill>
                  <a:schemeClr val="accent1">
                    <a:lumMod val="75000"/>
                  </a:schemeClr>
                </a:solidFill>
                <a:latin typeface="+mn-lt"/>
              </a:rPr>
              <a:t>What is the mechanism of action of warfarin?</a:t>
            </a:r>
          </a:p>
        </p:txBody>
      </p:sp>
      <p:sp>
        <p:nvSpPr>
          <p:cNvPr id="2" name="Title 1">
            <a:extLst>
              <a:ext uri="{FF2B5EF4-FFF2-40B4-BE49-F238E27FC236}">
                <a16:creationId xmlns:a16="http://schemas.microsoft.com/office/drawing/2014/main" id="{790BFC62-89A5-3EED-D413-FB99DEF5E72B}"/>
              </a:ext>
            </a:extLst>
          </p:cNvPr>
          <p:cNvSpPr>
            <a:spLocks noGrp="1"/>
          </p:cNvSpPr>
          <p:nvPr>
            <p:ph type="title"/>
          </p:nvPr>
        </p:nvSpPr>
        <p:spPr>
          <a:xfrm>
            <a:off x="914400" y="182047"/>
            <a:ext cx="10363200" cy="1088074"/>
          </a:xfrm>
        </p:spPr>
        <p:txBody>
          <a:bodyPr/>
          <a:lstStyle/>
          <a:p>
            <a:pPr algn="ctr"/>
            <a:r>
              <a:rPr lang="en-US" sz="5500" dirty="0">
                <a:solidFill>
                  <a:schemeClr val="accent1">
                    <a:lumMod val="75000"/>
                  </a:schemeClr>
                </a:solidFill>
                <a:latin typeface="+mn-lt"/>
              </a:rPr>
              <a:t>Pre - Test</a:t>
            </a:r>
          </a:p>
        </p:txBody>
      </p:sp>
      <p:sp>
        <p:nvSpPr>
          <p:cNvPr id="7" name="Rectangle 4">
            <a:extLst>
              <a:ext uri="{FF2B5EF4-FFF2-40B4-BE49-F238E27FC236}">
                <a16:creationId xmlns:a16="http://schemas.microsoft.com/office/drawing/2014/main" id="{49D67767-82B1-8FCE-636E-0302EBD99AF6}"/>
              </a:ext>
            </a:extLst>
          </p:cNvPr>
          <p:cNvSpPr>
            <a:spLocks noChangeArrowheads="1"/>
          </p:cNvSpPr>
          <p:nvPr/>
        </p:nvSpPr>
        <p:spPr bwMode="auto">
          <a:xfrm>
            <a:off x="10594122" y="4452839"/>
            <a:ext cx="564341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br>
              <a:rPr kumimoji="0" lang="en-US" altLang="en-US" sz="1800" b="0" i="0" u="none" strike="noStrike" cap="none" normalizeH="0" baseline="0" dirty="0">
                <a:ln>
                  <a:noFill/>
                </a:ln>
                <a:solidFill>
                  <a:srgbClr val="000000"/>
                </a:solidFill>
                <a:effectLst/>
                <a:latin typeface="Söhne"/>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622216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854959" y="1625798"/>
            <a:ext cx="10309502" cy="5232202"/>
          </a:xfrm>
          <a:prstGeom prst="rect">
            <a:avLst/>
          </a:prstGeom>
          <a:noFill/>
        </p:spPr>
        <p:txBody>
          <a:bodyPr wrap="square">
            <a:spAutoFit/>
          </a:bodyPr>
          <a:lstStyle/>
          <a:p>
            <a:pPr marL="457200" indent="-457200">
              <a:buFontTx/>
              <a:buAutoNum type="alphaUcParenR"/>
            </a:pPr>
            <a:endParaRPr lang="en-US" sz="1600" dirty="0">
              <a:solidFill>
                <a:schemeClr val="accent1">
                  <a:lumMod val="75000"/>
                </a:schemeClr>
              </a:solidFill>
            </a:endParaRPr>
          </a:p>
          <a:p>
            <a:pPr marL="457200" indent="-457200">
              <a:buFontTx/>
              <a:buAutoNum type="alphaUcParenR"/>
            </a:pPr>
            <a:r>
              <a:rPr lang="en-US" dirty="0">
                <a:solidFill>
                  <a:schemeClr val="accent1">
                    <a:lumMod val="75000"/>
                  </a:schemeClr>
                </a:solidFill>
              </a:rPr>
              <a:t>Direct, highly-selective thrombin inhibitor which reversibly binds to the active thrombin site of free and clot-associated thrombin. Inhibits fibrin formation, activation of coagulation factors 5, 8, and 13, protein C and platelet aggregation</a:t>
            </a:r>
          </a:p>
          <a:p>
            <a:pPr marL="457200" indent="-457200">
              <a:buFontTx/>
              <a:buAutoNum type="alphaUcParenR"/>
            </a:pPr>
            <a:endParaRPr lang="en-US" dirty="0">
              <a:solidFill>
                <a:schemeClr val="accent1">
                  <a:lumMod val="75000"/>
                </a:schemeClr>
              </a:solidFill>
            </a:endParaRPr>
          </a:p>
          <a:p>
            <a:pPr marL="457200" indent="-457200">
              <a:buFontTx/>
              <a:buAutoNum type="alphaUcParenR"/>
            </a:pPr>
            <a:r>
              <a:rPr lang="en-US" dirty="0">
                <a:solidFill>
                  <a:schemeClr val="accent1">
                    <a:lumMod val="75000"/>
                  </a:schemeClr>
                </a:solidFill>
                <a:highlight>
                  <a:srgbClr val="FFFF00"/>
                </a:highlight>
              </a:rPr>
              <a:t>Inhibits the activity of vitamin K epoxide reductase (VKOR), which is essential for the synthesis of certain clotting factors in the liver. By inhibiting VKOR, warfarin interferes with the production of these clotting factors, specifically factors 2, 7, 9, 10, protein C and S, which are necessary for blood clot formation</a:t>
            </a:r>
          </a:p>
          <a:p>
            <a:pPr marL="457200" indent="-457200">
              <a:buFontTx/>
              <a:buAutoNum type="alphaUcParenR"/>
            </a:pPr>
            <a:endParaRPr lang="en-US" dirty="0">
              <a:solidFill>
                <a:schemeClr val="accent1">
                  <a:lumMod val="75000"/>
                </a:schemeClr>
              </a:solidFill>
            </a:endParaRPr>
          </a:p>
          <a:p>
            <a:pPr marL="457200" indent="-457200">
              <a:buFontTx/>
              <a:buAutoNum type="alphaUcParenR"/>
            </a:pPr>
            <a:r>
              <a:rPr lang="en-US" dirty="0">
                <a:solidFill>
                  <a:schemeClr val="accent1">
                    <a:lumMod val="75000"/>
                  </a:schemeClr>
                </a:solidFill>
              </a:rPr>
              <a:t>Inhibits Factor 10 which is responsible for converting prothrombin to thrombin, a crucial step in the formation of blood clots. By inhibiting Factor 10, it interferes with the coagulation process, reducing the formation of blood clots</a:t>
            </a:r>
          </a:p>
          <a:p>
            <a:pPr marL="457200" indent="-457200">
              <a:buFontTx/>
              <a:buAutoNum type="alphaUcParenR"/>
            </a:pPr>
            <a:endParaRPr lang="en-US" dirty="0">
              <a:solidFill>
                <a:schemeClr val="accent1">
                  <a:lumMod val="75000"/>
                </a:schemeClr>
              </a:solidFill>
            </a:endParaRPr>
          </a:p>
          <a:p>
            <a:pPr marL="457200" indent="-457200">
              <a:buFontTx/>
              <a:buAutoNum type="alphaUcParenR"/>
            </a:pPr>
            <a:r>
              <a:rPr lang="en-US" dirty="0">
                <a:solidFill>
                  <a:schemeClr val="accent1">
                    <a:lumMod val="75000"/>
                  </a:schemeClr>
                </a:solidFill>
              </a:rPr>
              <a:t>Potentiates the action of antithrombin III and thereby inactivates thrombin and prevents the conversion of fibrinogen to fibrin</a:t>
            </a:r>
          </a:p>
          <a:p>
            <a:pPr marL="457200" indent="-457200">
              <a:buFontTx/>
              <a:buAutoNum type="alphaUcParenR"/>
            </a:pPr>
            <a:endParaRPr lang="en-US" sz="2800" dirty="0"/>
          </a:p>
          <a:p>
            <a:pPr marL="457200" indent="-457200">
              <a:buAutoNum type="alphaUcParenR"/>
            </a:pPr>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2" y="26015"/>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419100" y="824953"/>
            <a:ext cx="10632222"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2800" dirty="0">
                <a:solidFill>
                  <a:schemeClr val="accent1">
                    <a:lumMod val="75000"/>
                  </a:schemeClr>
                </a:solidFill>
                <a:latin typeface="+mn-lt"/>
              </a:rPr>
              <a:t>What is the mechanism of action of warfarin?</a:t>
            </a:r>
          </a:p>
        </p:txBody>
      </p:sp>
      <p:sp>
        <p:nvSpPr>
          <p:cNvPr id="2" name="Title 1">
            <a:extLst>
              <a:ext uri="{FF2B5EF4-FFF2-40B4-BE49-F238E27FC236}">
                <a16:creationId xmlns:a16="http://schemas.microsoft.com/office/drawing/2014/main" id="{790BFC62-89A5-3EED-D413-FB99DEF5E72B}"/>
              </a:ext>
            </a:extLst>
          </p:cNvPr>
          <p:cNvSpPr>
            <a:spLocks noGrp="1"/>
          </p:cNvSpPr>
          <p:nvPr>
            <p:ph type="title"/>
          </p:nvPr>
        </p:nvSpPr>
        <p:spPr>
          <a:xfrm>
            <a:off x="914400" y="182047"/>
            <a:ext cx="10363200" cy="1088074"/>
          </a:xfrm>
        </p:spPr>
        <p:txBody>
          <a:bodyPr/>
          <a:lstStyle/>
          <a:p>
            <a:pPr algn="ctr"/>
            <a:r>
              <a:rPr lang="en-US" sz="5500" dirty="0">
                <a:solidFill>
                  <a:schemeClr val="accent1">
                    <a:lumMod val="75000"/>
                  </a:schemeClr>
                </a:solidFill>
                <a:latin typeface="+mn-lt"/>
              </a:rPr>
              <a:t>Pre - Test</a:t>
            </a:r>
          </a:p>
        </p:txBody>
      </p:sp>
      <p:sp>
        <p:nvSpPr>
          <p:cNvPr id="7" name="Rectangle 4">
            <a:extLst>
              <a:ext uri="{FF2B5EF4-FFF2-40B4-BE49-F238E27FC236}">
                <a16:creationId xmlns:a16="http://schemas.microsoft.com/office/drawing/2014/main" id="{49D67767-82B1-8FCE-636E-0302EBD99AF6}"/>
              </a:ext>
            </a:extLst>
          </p:cNvPr>
          <p:cNvSpPr>
            <a:spLocks noChangeArrowheads="1"/>
          </p:cNvSpPr>
          <p:nvPr/>
        </p:nvSpPr>
        <p:spPr bwMode="auto">
          <a:xfrm>
            <a:off x="10594122" y="4452839"/>
            <a:ext cx="564341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br>
              <a:rPr kumimoji="0" lang="en-US" altLang="en-US" sz="1800" b="0" i="0" u="none" strike="noStrike" cap="none" normalizeH="0" baseline="0" dirty="0">
                <a:ln>
                  <a:noFill/>
                </a:ln>
                <a:solidFill>
                  <a:srgbClr val="000000"/>
                </a:solidFill>
                <a:effectLst/>
                <a:latin typeface="Söhne"/>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51072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284620" y="2484742"/>
            <a:ext cx="10309502" cy="3416320"/>
          </a:xfrm>
          <a:prstGeom prst="rect">
            <a:avLst/>
          </a:prstGeom>
          <a:noFill/>
        </p:spPr>
        <p:txBody>
          <a:bodyPr wrap="square">
            <a:spAutoFit/>
          </a:bodyPr>
          <a:lstStyle/>
          <a:p>
            <a:pPr marL="457200" indent="-457200">
              <a:buAutoNum type="alphaUcParenR"/>
            </a:pPr>
            <a:r>
              <a:rPr lang="en-US" sz="2800" dirty="0">
                <a:solidFill>
                  <a:schemeClr val="accent1">
                    <a:lumMod val="75000"/>
                  </a:schemeClr>
                </a:solidFill>
              </a:rPr>
              <a:t>Hypersensitivity Reactions</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dirty="0">
                <a:solidFill>
                  <a:schemeClr val="accent1">
                    <a:lumMod val="75000"/>
                  </a:schemeClr>
                </a:solidFill>
              </a:rPr>
              <a:t>Deep vein thrombosis </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dirty="0">
                <a:solidFill>
                  <a:schemeClr val="accent1">
                    <a:lumMod val="75000"/>
                  </a:schemeClr>
                </a:solidFill>
              </a:rPr>
              <a:t>Pulmonary embolism </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dirty="0">
                <a:solidFill>
                  <a:schemeClr val="accent1">
                    <a:lumMod val="75000"/>
                  </a:schemeClr>
                </a:solidFill>
              </a:rPr>
              <a:t>They can all be complications </a:t>
            </a:r>
          </a:p>
          <a:p>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2" y="26015"/>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0" y="1165097"/>
            <a:ext cx="10632222"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3200" dirty="0">
                <a:solidFill>
                  <a:schemeClr val="accent1">
                    <a:lumMod val="75000"/>
                  </a:schemeClr>
                </a:solidFill>
                <a:latin typeface="+mn-lt"/>
              </a:rPr>
              <a:t>What of the following is NOT a complication of anticoagulation reversal?</a:t>
            </a:r>
          </a:p>
        </p:txBody>
      </p:sp>
      <p:sp>
        <p:nvSpPr>
          <p:cNvPr id="2" name="Title 1">
            <a:extLst>
              <a:ext uri="{FF2B5EF4-FFF2-40B4-BE49-F238E27FC236}">
                <a16:creationId xmlns:a16="http://schemas.microsoft.com/office/drawing/2014/main" id="{5EEF0FBF-1D19-C7EF-D038-DCBE988FB3F2}"/>
              </a:ext>
            </a:extLst>
          </p:cNvPr>
          <p:cNvSpPr>
            <a:spLocks noGrp="1"/>
          </p:cNvSpPr>
          <p:nvPr>
            <p:ph type="title"/>
          </p:nvPr>
        </p:nvSpPr>
        <p:spPr>
          <a:xfrm>
            <a:off x="779930" y="379270"/>
            <a:ext cx="10363200" cy="876875"/>
          </a:xfrm>
        </p:spPr>
        <p:txBody>
          <a:bodyPr/>
          <a:lstStyle/>
          <a:p>
            <a:pPr algn="ctr"/>
            <a:r>
              <a:rPr lang="en-US" sz="5500" dirty="0">
                <a:solidFill>
                  <a:schemeClr val="accent1">
                    <a:lumMod val="75000"/>
                  </a:schemeClr>
                </a:solidFill>
                <a:latin typeface="+mn-lt"/>
              </a:rPr>
              <a:t>Pre - Test</a:t>
            </a:r>
          </a:p>
        </p:txBody>
      </p:sp>
    </p:spTree>
    <p:extLst>
      <p:ext uri="{BB962C8B-B14F-4D97-AF65-F5344CB8AC3E}">
        <p14:creationId xmlns:p14="http://schemas.microsoft.com/office/powerpoint/2010/main" val="4250614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C2E074-CE6F-D519-55DE-8F8B544F624B}"/>
              </a:ext>
            </a:extLst>
          </p:cNvPr>
          <p:cNvSpPr txBox="1"/>
          <p:nvPr/>
        </p:nvSpPr>
        <p:spPr>
          <a:xfrm>
            <a:off x="284620" y="2484742"/>
            <a:ext cx="10309502" cy="3416320"/>
          </a:xfrm>
          <a:prstGeom prst="rect">
            <a:avLst/>
          </a:prstGeom>
          <a:noFill/>
        </p:spPr>
        <p:txBody>
          <a:bodyPr wrap="square">
            <a:spAutoFit/>
          </a:bodyPr>
          <a:lstStyle/>
          <a:p>
            <a:pPr marL="457200" indent="-457200">
              <a:buAutoNum type="alphaUcParenR"/>
            </a:pPr>
            <a:r>
              <a:rPr lang="en-US" sz="2800" dirty="0">
                <a:solidFill>
                  <a:schemeClr val="accent1">
                    <a:lumMod val="75000"/>
                  </a:schemeClr>
                </a:solidFill>
              </a:rPr>
              <a:t>Hypersensitivity Reactions</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dirty="0">
                <a:solidFill>
                  <a:schemeClr val="accent1">
                    <a:lumMod val="75000"/>
                  </a:schemeClr>
                </a:solidFill>
              </a:rPr>
              <a:t>Deep vein thrombosis </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dirty="0">
                <a:solidFill>
                  <a:schemeClr val="accent1">
                    <a:lumMod val="75000"/>
                  </a:schemeClr>
                </a:solidFill>
              </a:rPr>
              <a:t>Pulmonary embolism </a:t>
            </a:r>
          </a:p>
          <a:p>
            <a:pPr marL="457200" indent="-457200">
              <a:buAutoNum type="alphaUcParenR"/>
            </a:pPr>
            <a:endParaRPr lang="en-US" sz="2800" dirty="0">
              <a:solidFill>
                <a:schemeClr val="accent1">
                  <a:lumMod val="75000"/>
                </a:schemeClr>
              </a:solidFill>
            </a:endParaRPr>
          </a:p>
          <a:p>
            <a:pPr marL="457200" indent="-457200">
              <a:buAutoNum type="alphaUcParenR"/>
            </a:pPr>
            <a:r>
              <a:rPr lang="en-US" sz="2800" dirty="0">
                <a:solidFill>
                  <a:schemeClr val="accent1">
                    <a:lumMod val="75000"/>
                  </a:schemeClr>
                </a:solidFill>
                <a:highlight>
                  <a:srgbClr val="FFFF00"/>
                </a:highlight>
              </a:rPr>
              <a:t>They can all be complications </a:t>
            </a:r>
          </a:p>
          <a:p>
            <a:endParaRPr lang="en-US" sz="2000" b="1" dirty="0">
              <a:latin typeface="Bierstadt" panose="020B0004020202020204" pitchFamily="34" charset="0"/>
            </a:endParaRPr>
          </a:p>
        </p:txBody>
      </p:sp>
      <p:pic>
        <p:nvPicPr>
          <p:cNvPr id="5" name="Picture 4" descr="Test Clip Art at Clker.com - vector clip art online, royalty free &amp; public  domain">
            <a:extLst>
              <a:ext uri="{FF2B5EF4-FFF2-40B4-BE49-F238E27FC236}">
                <a16:creationId xmlns:a16="http://schemas.microsoft.com/office/drawing/2014/main" id="{B7D7E5CC-14EC-5515-7F13-3EE1358BB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4122" y="26015"/>
            <a:ext cx="1597877" cy="15978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1815B36F-DD6E-0761-02DA-38DF1F4F0B8E}"/>
              </a:ext>
            </a:extLst>
          </p:cNvPr>
          <p:cNvSpPr txBox="1">
            <a:spLocks/>
          </p:cNvSpPr>
          <p:nvPr/>
        </p:nvSpPr>
        <p:spPr>
          <a:xfrm>
            <a:off x="0" y="1165097"/>
            <a:ext cx="10632222" cy="1319645"/>
          </a:xfrm>
          <a:prstGeom prst="rect">
            <a:avLst/>
          </a:prstGeom>
        </p:spPr>
        <p:txBody>
          <a:bodyPr vert="horz" lIns="91440" tIns="45720" rIns="91440" bIns="45720" rtlCol="0" anchor="t">
            <a:noAutofit/>
          </a:bodyPr>
          <a:lstStyle>
            <a:lvl1pPr algn="l" defTabSz="914400" rtl="0" eaLnBrk="1" latinLnBrk="0" hangingPunct="1">
              <a:lnSpc>
                <a:spcPts val="4800"/>
              </a:lnSpc>
              <a:spcBef>
                <a:spcPct val="0"/>
              </a:spcBef>
              <a:buNone/>
              <a:defRPr sz="4500" b="1" kern="1200" cap="none">
                <a:solidFill>
                  <a:srgbClr val="00AEEF"/>
                </a:solidFill>
                <a:latin typeface="+mj-lt"/>
                <a:ea typeface="+mj-ea"/>
                <a:cs typeface="+mj-cs"/>
              </a:defRPr>
            </a:lvl1pPr>
          </a:lstStyle>
          <a:p>
            <a:pPr algn="ctr"/>
            <a:r>
              <a:rPr lang="en-US" sz="3200" dirty="0">
                <a:solidFill>
                  <a:schemeClr val="accent1">
                    <a:lumMod val="75000"/>
                  </a:schemeClr>
                </a:solidFill>
                <a:latin typeface="+mn-lt"/>
              </a:rPr>
              <a:t>What of the following is NOT a complication of anticoagulation reversal?</a:t>
            </a:r>
          </a:p>
        </p:txBody>
      </p:sp>
      <p:sp>
        <p:nvSpPr>
          <p:cNvPr id="2" name="Title 1">
            <a:extLst>
              <a:ext uri="{FF2B5EF4-FFF2-40B4-BE49-F238E27FC236}">
                <a16:creationId xmlns:a16="http://schemas.microsoft.com/office/drawing/2014/main" id="{5EEF0FBF-1D19-C7EF-D038-DCBE988FB3F2}"/>
              </a:ext>
            </a:extLst>
          </p:cNvPr>
          <p:cNvSpPr>
            <a:spLocks noGrp="1"/>
          </p:cNvSpPr>
          <p:nvPr>
            <p:ph type="title"/>
          </p:nvPr>
        </p:nvSpPr>
        <p:spPr>
          <a:xfrm>
            <a:off x="779930" y="379270"/>
            <a:ext cx="10363200" cy="876875"/>
          </a:xfrm>
        </p:spPr>
        <p:txBody>
          <a:bodyPr/>
          <a:lstStyle/>
          <a:p>
            <a:pPr algn="ctr"/>
            <a:r>
              <a:rPr lang="en-US" sz="5500" dirty="0">
                <a:solidFill>
                  <a:schemeClr val="accent1">
                    <a:lumMod val="75000"/>
                  </a:schemeClr>
                </a:solidFill>
                <a:latin typeface="+mn-lt"/>
              </a:rPr>
              <a:t>Pre - Test</a:t>
            </a:r>
          </a:p>
        </p:txBody>
      </p:sp>
    </p:spTree>
    <p:extLst>
      <p:ext uri="{BB962C8B-B14F-4D97-AF65-F5344CB8AC3E}">
        <p14:creationId xmlns:p14="http://schemas.microsoft.com/office/powerpoint/2010/main" val="26309221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7CB2E24B-E281-A5FD-B002-380460A60500}"/>
              </a:ext>
            </a:extLst>
          </p:cNvPr>
          <p:cNvSpPr txBox="1">
            <a:spLocks/>
          </p:cNvSpPr>
          <p:nvPr/>
        </p:nvSpPr>
        <p:spPr>
          <a:xfrm>
            <a:off x="1524000" y="1505791"/>
            <a:ext cx="8229600" cy="5101056"/>
          </a:xfrm>
          <a:prstGeom prst="rect">
            <a:avLst/>
          </a:prstGeom>
        </p:spPr>
        <p:txBody>
          <a:bodyPr vert="horz" lIns="91440" tIns="45720" rIns="91440" bIns="45720" anchor="t">
            <a:normAutofit/>
          </a:bodyPr>
          <a:lstStyle>
            <a:lvl1pPr marL="256032" indent="-347472" algn="l" defTabSz="457200" rtl="0" eaLnBrk="1" latinLnBrk="0" hangingPunct="1">
              <a:spcBef>
                <a:spcPct val="20000"/>
              </a:spcBef>
              <a:buSzPct val="70000"/>
              <a:buFont typeface="Lucida Grande"/>
              <a:buChar char="▶"/>
              <a:defRPr sz="1800" kern="1200">
                <a:solidFill>
                  <a:schemeClr val="tx1">
                    <a:lumMod val="65000"/>
                    <a:lumOff val="35000"/>
                  </a:schemeClr>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chemeClr val="tx1">
                    <a:lumMod val="65000"/>
                    <a:lumOff val="35000"/>
                  </a:schemeClr>
                </a:solidFill>
                <a:latin typeface="Arial"/>
                <a:ea typeface="+mn-ea"/>
                <a:cs typeface="Arial"/>
              </a:defRPr>
            </a:lvl2pPr>
            <a:lvl3pPr marL="1143000" indent="-228600" algn="l" defTabSz="457200" rtl="0" eaLnBrk="1" latinLnBrk="0" hangingPunct="1">
              <a:spcBef>
                <a:spcPct val="20000"/>
              </a:spcBef>
              <a:buFont typeface="Arial"/>
              <a:buChar char="•"/>
              <a:defRPr sz="1400" kern="1200">
                <a:solidFill>
                  <a:schemeClr val="tx1">
                    <a:lumMod val="65000"/>
                    <a:lumOff val="35000"/>
                  </a:schemeClr>
                </a:solidFill>
                <a:latin typeface="Arial"/>
                <a:ea typeface="+mn-ea"/>
                <a:cs typeface="Arial"/>
              </a:defRPr>
            </a:lvl3pPr>
            <a:lvl4pPr marL="1600200" indent="-228600" algn="l" defTabSz="457200" rtl="0" eaLnBrk="1" latinLnBrk="0" hangingPunct="1">
              <a:spcBef>
                <a:spcPct val="20000"/>
              </a:spcBef>
              <a:buFont typeface="Arial"/>
              <a:buChar char="–"/>
              <a:defRPr sz="1200" kern="1200">
                <a:solidFill>
                  <a:schemeClr val="tx1">
                    <a:lumMod val="65000"/>
                    <a:lumOff val="35000"/>
                  </a:schemeClr>
                </a:solidFill>
                <a:latin typeface="Arial"/>
                <a:ea typeface="+mn-ea"/>
                <a:cs typeface="Arial"/>
              </a:defRPr>
            </a:lvl4pPr>
            <a:lvl5pPr marL="2057400" indent="-228600" algn="l" defTabSz="457200" rtl="0" eaLnBrk="1" latinLnBrk="0" hangingPunct="1">
              <a:spcBef>
                <a:spcPct val="20000"/>
              </a:spcBef>
              <a:buFont typeface="Arial"/>
              <a:buChar char="»"/>
              <a:defRPr sz="10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24205" indent="-514350">
              <a:buFont typeface="Lucida Grande"/>
              <a:buAutoNum type="arabicPeriod"/>
            </a:pPr>
            <a:endParaRPr lang="en-US" sz="3100" dirty="0">
              <a:cs typeface="Lucida Sans Unicode"/>
            </a:endParaRPr>
          </a:p>
          <a:p>
            <a:pPr marL="624205" indent="-514350">
              <a:buFont typeface="Lucida Grande"/>
              <a:buAutoNum type="arabicPeriod"/>
            </a:pPr>
            <a:endParaRPr lang="en-US" sz="3100" dirty="0">
              <a:cs typeface="Lucida Sans Unicode"/>
            </a:endParaRPr>
          </a:p>
        </p:txBody>
      </p:sp>
      <p:sp>
        <p:nvSpPr>
          <p:cNvPr id="6" name="Title 1">
            <a:extLst>
              <a:ext uri="{FF2B5EF4-FFF2-40B4-BE49-F238E27FC236}">
                <a16:creationId xmlns:a16="http://schemas.microsoft.com/office/drawing/2014/main" id="{221DC227-DDD3-CF35-6AB4-496D702A6E0B}"/>
              </a:ext>
            </a:extLst>
          </p:cNvPr>
          <p:cNvSpPr>
            <a:spLocks noGrp="1"/>
          </p:cNvSpPr>
          <p:nvPr>
            <p:ph type="title"/>
          </p:nvPr>
        </p:nvSpPr>
        <p:spPr>
          <a:xfrm>
            <a:off x="453272" y="434379"/>
            <a:ext cx="9048466" cy="769679"/>
          </a:xfrm>
        </p:spPr>
        <p:txBody>
          <a:bodyPr/>
          <a:lstStyle/>
          <a:p>
            <a:r>
              <a:rPr lang="en-US" sz="4000" dirty="0">
                <a:solidFill>
                  <a:schemeClr val="tx2">
                    <a:lumMod val="90000"/>
                    <a:lumOff val="10000"/>
                  </a:schemeClr>
                </a:solidFill>
                <a:latin typeface="+mn-lt"/>
              </a:rPr>
              <a:t>References</a:t>
            </a:r>
            <a:endParaRPr lang="en-US" dirty="0">
              <a:solidFill>
                <a:schemeClr val="tx2">
                  <a:lumMod val="90000"/>
                  <a:lumOff val="10000"/>
                </a:schemeClr>
              </a:solidFill>
              <a:latin typeface="+mn-lt"/>
            </a:endParaRPr>
          </a:p>
        </p:txBody>
      </p:sp>
      <p:sp>
        <p:nvSpPr>
          <p:cNvPr id="2" name="Subtitle 4">
            <a:extLst>
              <a:ext uri="{FF2B5EF4-FFF2-40B4-BE49-F238E27FC236}">
                <a16:creationId xmlns:a16="http://schemas.microsoft.com/office/drawing/2014/main" id="{C66DF5DF-376E-02AB-0E0A-2BE6663A7804}"/>
              </a:ext>
            </a:extLst>
          </p:cNvPr>
          <p:cNvSpPr txBox="1">
            <a:spLocks/>
          </p:cNvSpPr>
          <p:nvPr/>
        </p:nvSpPr>
        <p:spPr>
          <a:xfrm>
            <a:off x="689997" y="1171689"/>
            <a:ext cx="9606623" cy="5251932"/>
          </a:xfrm>
          <a:prstGeom prst="rect">
            <a:avLst/>
          </a:prstGeom>
        </p:spPr>
        <p:txBody>
          <a:bodyPr vert="horz" lIns="91440" tIns="45720" rIns="91440" bIns="45720" rtlCol="0">
            <a:noAutofit/>
          </a:bodyPr>
          <a:lstStyle>
            <a:lvl1pPr marL="256032" indent="-347472" algn="l" defTabSz="457200" rtl="0" eaLnBrk="1" latinLnBrk="0" hangingPunct="1">
              <a:spcBef>
                <a:spcPct val="20000"/>
              </a:spcBef>
              <a:buSzPct val="70000"/>
              <a:buFont typeface="Lucida Grande"/>
              <a:buChar char="▶"/>
              <a:defRPr sz="1800" kern="1200">
                <a:solidFill>
                  <a:schemeClr val="tx1">
                    <a:lumMod val="65000"/>
                    <a:lumOff val="35000"/>
                  </a:schemeClr>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chemeClr val="tx1">
                    <a:lumMod val="65000"/>
                    <a:lumOff val="35000"/>
                  </a:schemeClr>
                </a:solidFill>
                <a:latin typeface="Arial"/>
                <a:ea typeface="+mn-ea"/>
                <a:cs typeface="Arial"/>
              </a:defRPr>
            </a:lvl2pPr>
            <a:lvl3pPr marL="1143000" indent="-228600" algn="l" defTabSz="457200" rtl="0" eaLnBrk="1" latinLnBrk="0" hangingPunct="1">
              <a:spcBef>
                <a:spcPct val="20000"/>
              </a:spcBef>
              <a:buFont typeface="Arial"/>
              <a:buChar char="•"/>
              <a:defRPr sz="1400" kern="1200">
                <a:solidFill>
                  <a:schemeClr val="tx1">
                    <a:lumMod val="65000"/>
                    <a:lumOff val="35000"/>
                  </a:schemeClr>
                </a:solidFill>
                <a:latin typeface="Arial"/>
                <a:ea typeface="+mn-ea"/>
                <a:cs typeface="Arial"/>
              </a:defRPr>
            </a:lvl3pPr>
            <a:lvl4pPr marL="1600200" indent="-228600" algn="l" defTabSz="457200" rtl="0" eaLnBrk="1" latinLnBrk="0" hangingPunct="1">
              <a:spcBef>
                <a:spcPct val="20000"/>
              </a:spcBef>
              <a:buFont typeface="Arial"/>
              <a:buChar char="–"/>
              <a:defRPr sz="1200" kern="1200">
                <a:solidFill>
                  <a:schemeClr val="tx1">
                    <a:lumMod val="65000"/>
                    <a:lumOff val="35000"/>
                  </a:schemeClr>
                </a:solidFill>
                <a:latin typeface="Arial"/>
                <a:ea typeface="+mn-ea"/>
                <a:cs typeface="Arial"/>
              </a:defRPr>
            </a:lvl4pPr>
            <a:lvl5pPr marL="2057400" indent="-228600" algn="l" defTabSz="457200" rtl="0" eaLnBrk="1" latinLnBrk="0" hangingPunct="1">
              <a:spcBef>
                <a:spcPct val="20000"/>
              </a:spcBef>
              <a:buFont typeface="Arial"/>
              <a:buChar char="»"/>
              <a:defRPr sz="10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72668" lvl="1">
              <a:buFont typeface="Arial" panose="020B0604020202020204" pitchFamily="34" charset="0"/>
              <a:buChar char="•"/>
            </a:pPr>
            <a:endParaRPr lang="en-US" sz="1250" dirty="0">
              <a:solidFill>
                <a:schemeClr val="accent1">
                  <a:lumMod val="50000"/>
                </a:schemeClr>
              </a:solidFill>
              <a:latin typeface="+mn-lt"/>
            </a:endParaRPr>
          </a:p>
        </p:txBody>
      </p:sp>
      <p:pic>
        <p:nvPicPr>
          <p:cNvPr id="4" name="Picture 2" descr="Reference Generic color lineal-color icon">
            <a:extLst>
              <a:ext uri="{FF2B5EF4-FFF2-40B4-BE49-F238E27FC236}">
                <a16:creationId xmlns:a16="http://schemas.microsoft.com/office/drawing/2014/main" id="{102473C2-3326-161D-D189-55EA7885AA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7394" y="56561"/>
            <a:ext cx="947365" cy="947365"/>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4">
            <a:extLst>
              <a:ext uri="{FF2B5EF4-FFF2-40B4-BE49-F238E27FC236}">
                <a16:creationId xmlns:a16="http://schemas.microsoft.com/office/drawing/2014/main" id="{5171CA23-6616-DED7-B3FA-6CD77CF71F04}"/>
              </a:ext>
            </a:extLst>
          </p:cNvPr>
          <p:cNvSpPr txBox="1">
            <a:spLocks/>
          </p:cNvSpPr>
          <p:nvPr/>
        </p:nvSpPr>
        <p:spPr>
          <a:xfrm>
            <a:off x="-304255" y="1344634"/>
            <a:ext cx="12594227" cy="5423370"/>
          </a:xfrm>
          <a:prstGeom prst="rect">
            <a:avLst/>
          </a:prstGeom>
        </p:spPr>
        <p:txBody>
          <a:bodyPr vert="horz" lIns="91440" tIns="45720" rIns="91440" bIns="45720" rtlCol="0">
            <a:noAutofit/>
          </a:bodyPr>
          <a:lstStyle>
            <a:lvl1pPr marL="256032" indent="-347472" algn="l" defTabSz="457200" rtl="0" eaLnBrk="1" latinLnBrk="0" hangingPunct="1">
              <a:spcBef>
                <a:spcPct val="20000"/>
              </a:spcBef>
              <a:buSzPct val="70000"/>
              <a:buFont typeface="Lucida Grande"/>
              <a:buChar char="▶"/>
              <a:defRPr sz="1800" kern="1200">
                <a:solidFill>
                  <a:schemeClr val="tx1">
                    <a:lumMod val="65000"/>
                    <a:lumOff val="35000"/>
                  </a:schemeClr>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chemeClr val="tx1">
                    <a:lumMod val="65000"/>
                    <a:lumOff val="35000"/>
                  </a:schemeClr>
                </a:solidFill>
                <a:latin typeface="Arial"/>
                <a:ea typeface="+mn-ea"/>
                <a:cs typeface="Arial"/>
              </a:defRPr>
            </a:lvl2pPr>
            <a:lvl3pPr marL="1143000" indent="-228600" algn="l" defTabSz="457200" rtl="0" eaLnBrk="1" latinLnBrk="0" hangingPunct="1">
              <a:spcBef>
                <a:spcPct val="20000"/>
              </a:spcBef>
              <a:buFont typeface="Arial"/>
              <a:buChar char="•"/>
              <a:defRPr sz="1400" kern="1200">
                <a:solidFill>
                  <a:schemeClr val="tx1">
                    <a:lumMod val="65000"/>
                    <a:lumOff val="35000"/>
                  </a:schemeClr>
                </a:solidFill>
                <a:latin typeface="Arial"/>
                <a:ea typeface="+mn-ea"/>
                <a:cs typeface="Arial"/>
              </a:defRPr>
            </a:lvl3pPr>
            <a:lvl4pPr marL="1600200" indent="-228600" algn="l" defTabSz="457200" rtl="0" eaLnBrk="1" latinLnBrk="0" hangingPunct="1">
              <a:spcBef>
                <a:spcPct val="20000"/>
              </a:spcBef>
              <a:buFont typeface="Arial"/>
              <a:buChar char="–"/>
              <a:defRPr sz="1200" kern="1200">
                <a:solidFill>
                  <a:schemeClr val="tx1">
                    <a:lumMod val="65000"/>
                    <a:lumOff val="35000"/>
                  </a:schemeClr>
                </a:solidFill>
                <a:latin typeface="Arial"/>
                <a:ea typeface="+mn-ea"/>
                <a:cs typeface="Arial"/>
              </a:defRPr>
            </a:lvl4pPr>
            <a:lvl5pPr marL="2057400" indent="-228600" algn="l" defTabSz="457200" rtl="0" eaLnBrk="1" latinLnBrk="0" hangingPunct="1">
              <a:spcBef>
                <a:spcPct val="20000"/>
              </a:spcBef>
              <a:buFont typeface="Arial"/>
              <a:buChar char="»"/>
              <a:defRPr sz="10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72668" lvl="1">
              <a:buFont typeface="Arial" panose="020B0604020202020204" pitchFamily="34" charset="0"/>
              <a:buChar char="•"/>
            </a:pPr>
            <a:r>
              <a:rPr lang="en-US" sz="2000" dirty="0">
                <a:solidFill>
                  <a:schemeClr val="accent1">
                    <a:lumMod val="50000"/>
                  </a:schemeClr>
                </a:solidFill>
                <a:latin typeface="+mn-lt"/>
              </a:rPr>
              <a:t>Powell K, Curtiss W III, </a:t>
            </a:r>
            <a:r>
              <a:rPr lang="en-US" sz="2000" dirty="0" err="1">
                <a:solidFill>
                  <a:schemeClr val="accent1">
                    <a:lumMod val="50000"/>
                  </a:schemeClr>
                </a:solidFill>
                <a:latin typeface="+mn-lt"/>
              </a:rPr>
              <a:t>Sadek</a:t>
            </a:r>
            <a:r>
              <a:rPr lang="en-US" sz="2000" dirty="0">
                <a:solidFill>
                  <a:schemeClr val="accent1">
                    <a:lumMod val="50000"/>
                  </a:schemeClr>
                </a:solidFill>
                <a:latin typeface="+mn-lt"/>
              </a:rPr>
              <a:t> E, Hecht J. Is reversal of anticoagulants necessary in neurologically intact traumatic intracranial hemorrhage? Pharmacotherapy. 2024; 44: 241-248. doi:10.1002/phar.2901</a:t>
            </a:r>
          </a:p>
          <a:p>
            <a:pPr marL="772668" lvl="1">
              <a:buFont typeface="Arial" panose="020B0604020202020204" pitchFamily="34" charset="0"/>
              <a:buChar char="•"/>
            </a:pPr>
            <a:endParaRPr lang="en-US" sz="2000" dirty="0">
              <a:solidFill>
                <a:schemeClr val="accent1">
                  <a:lumMod val="50000"/>
                </a:schemeClr>
              </a:solidFill>
              <a:latin typeface="+mn-lt"/>
            </a:endParaRPr>
          </a:p>
          <a:p>
            <a:pPr marL="772668" lvl="1">
              <a:buFont typeface="Arial" panose="020B0604020202020204" pitchFamily="34" charset="0"/>
              <a:buChar char="•"/>
            </a:pPr>
            <a:r>
              <a:rPr lang="en-US" sz="2000" dirty="0">
                <a:solidFill>
                  <a:schemeClr val="accent1">
                    <a:lumMod val="50000"/>
                  </a:schemeClr>
                </a:solidFill>
                <a:latin typeface="+mn-lt"/>
              </a:rPr>
              <a:t>Warfarin [monograph]. In: Lexi-Drugs, Hudson, OH: (accessed 2024 April 3)</a:t>
            </a:r>
          </a:p>
          <a:p>
            <a:pPr marL="772668" lvl="1">
              <a:buFont typeface="Arial" panose="020B0604020202020204" pitchFamily="34" charset="0"/>
              <a:buChar char="•"/>
            </a:pPr>
            <a:endParaRPr lang="en-US" sz="2000" dirty="0">
              <a:solidFill>
                <a:schemeClr val="accent1">
                  <a:lumMod val="50000"/>
                </a:schemeClr>
              </a:solidFill>
              <a:latin typeface="+mn-lt"/>
            </a:endParaRPr>
          </a:p>
          <a:p>
            <a:pPr marL="772668" lvl="1">
              <a:buFont typeface="Arial" panose="020B0604020202020204" pitchFamily="34" charset="0"/>
              <a:buChar char="•"/>
            </a:pPr>
            <a:r>
              <a:rPr lang="en-US" sz="2000" dirty="0">
                <a:solidFill>
                  <a:schemeClr val="accent1">
                    <a:lumMod val="50000"/>
                  </a:schemeClr>
                </a:solidFill>
                <a:latin typeface="+mn-lt"/>
              </a:rPr>
              <a:t>Qureshi AI, Huang W, Lobanova I, et al. Outcomes of Intensive Systolic Blood Pressure Reduction in Patients With Intracerebral Hemorrhage and Excessively High Initial Systolic Blood Pressure: Post Hoc Analysis of a Randomized Clinical Trial. JAMA Neurol. 2020;77(11):1355–1365. doi:10.1001/jamaneurol.2020.3075</a:t>
            </a:r>
          </a:p>
          <a:p>
            <a:pPr marL="772668" lvl="1">
              <a:buFont typeface="Arial" panose="020B0604020202020204" pitchFamily="34" charset="0"/>
              <a:buChar char="•"/>
            </a:pPr>
            <a:endParaRPr lang="en-US" sz="2000" dirty="0">
              <a:solidFill>
                <a:schemeClr val="accent1">
                  <a:lumMod val="50000"/>
                </a:schemeClr>
              </a:solidFill>
              <a:latin typeface="+mn-lt"/>
            </a:endParaRPr>
          </a:p>
          <a:p>
            <a:pPr marL="772668" lvl="1">
              <a:buFont typeface="Arial" panose="020B0604020202020204" pitchFamily="34" charset="0"/>
              <a:buChar char="•"/>
            </a:pPr>
            <a:r>
              <a:rPr lang="en-US" sz="2000" dirty="0">
                <a:solidFill>
                  <a:schemeClr val="accent1">
                    <a:lumMod val="50000"/>
                  </a:schemeClr>
                </a:solidFill>
                <a:latin typeface="+mn-lt"/>
              </a:rPr>
              <a:t>Bloomfield P. Choice of heart valve prosthesis. Heart. 2002 Jun;87(6):583-9. </a:t>
            </a:r>
            <a:r>
              <a:rPr lang="en-US" sz="2000" dirty="0" err="1">
                <a:solidFill>
                  <a:schemeClr val="accent1">
                    <a:lumMod val="50000"/>
                  </a:schemeClr>
                </a:solidFill>
                <a:latin typeface="+mn-lt"/>
              </a:rPr>
              <a:t>doi</a:t>
            </a:r>
            <a:r>
              <a:rPr lang="en-US" sz="2000" dirty="0">
                <a:solidFill>
                  <a:schemeClr val="accent1">
                    <a:lumMod val="50000"/>
                  </a:schemeClr>
                </a:solidFill>
                <a:latin typeface="+mn-lt"/>
              </a:rPr>
              <a:t>: 10.1136/heart.87.6.583. PMID: 12010950; PMCID: PMC1767148.</a:t>
            </a:r>
          </a:p>
          <a:p>
            <a:pPr marL="772668" lvl="1">
              <a:buFont typeface="Arial" panose="020B0604020202020204" pitchFamily="34" charset="0"/>
              <a:buChar char="•"/>
            </a:pPr>
            <a:endParaRPr lang="en-US" sz="2000" dirty="0">
              <a:solidFill>
                <a:schemeClr val="accent1">
                  <a:lumMod val="50000"/>
                </a:schemeClr>
              </a:solidFill>
              <a:latin typeface="+mn-lt"/>
            </a:endParaRPr>
          </a:p>
          <a:p>
            <a:pPr marL="772668" lvl="1">
              <a:buFont typeface="Arial" panose="020B0604020202020204" pitchFamily="34" charset="0"/>
              <a:buChar char="•"/>
            </a:pPr>
            <a:r>
              <a:rPr lang="en-US" sz="2000" dirty="0">
                <a:solidFill>
                  <a:schemeClr val="accent1">
                    <a:lumMod val="50000"/>
                  </a:schemeClr>
                </a:solidFill>
                <a:latin typeface="+mn-lt"/>
              </a:rPr>
              <a:t>“Warfarin INR Targets.” </a:t>
            </a:r>
            <a:r>
              <a:rPr lang="en-US" sz="2000" dirty="0" err="1">
                <a:solidFill>
                  <a:schemeClr val="accent1">
                    <a:lumMod val="50000"/>
                  </a:schemeClr>
                </a:solidFill>
                <a:latin typeface="+mn-lt"/>
              </a:rPr>
              <a:t>GlobalRPH</a:t>
            </a:r>
            <a:r>
              <a:rPr lang="en-US" sz="2000" dirty="0">
                <a:solidFill>
                  <a:schemeClr val="accent1">
                    <a:lumMod val="50000"/>
                  </a:schemeClr>
                </a:solidFill>
                <a:latin typeface="+mn-lt"/>
              </a:rPr>
              <a:t>, 18 Sept. 2022, globalrph.com/warfarin-</a:t>
            </a:r>
            <a:r>
              <a:rPr lang="en-US" sz="2000" dirty="0" err="1">
                <a:solidFill>
                  <a:schemeClr val="accent1">
                    <a:lumMod val="50000"/>
                  </a:schemeClr>
                </a:solidFill>
                <a:latin typeface="+mn-lt"/>
              </a:rPr>
              <a:t>inr</a:t>
            </a:r>
            <a:r>
              <a:rPr lang="en-US" sz="2000" dirty="0">
                <a:solidFill>
                  <a:schemeClr val="accent1">
                    <a:lumMod val="50000"/>
                  </a:schemeClr>
                </a:solidFill>
                <a:latin typeface="+mn-lt"/>
              </a:rPr>
              <a:t>-targets/. </a:t>
            </a:r>
          </a:p>
        </p:txBody>
      </p:sp>
    </p:spTree>
    <p:extLst>
      <p:ext uri="{BB962C8B-B14F-4D97-AF65-F5344CB8AC3E}">
        <p14:creationId xmlns:p14="http://schemas.microsoft.com/office/powerpoint/2010/main" val="3293584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08FA-C9A2-1FA9-C004-7D02D784CF7F}"/>
              </a:ext>
            </a:extLst>
          </p:cNvPr>
          <p:cNvSpPr>
            <a:spLocks noGrp="1"/>
          </p:cNvSpPr>
          <p:nvPr>
            <p:ph type="title"/>
          </p:nvPr>
        </p:nvSpPr>
        <p:spPr>
          <a:xfrm>
            <a:off x="914400" y="2567010"/>
            <a:ext cx="10363200" cy="2700106"/>
          </a:xfrm>
        </p:spPr>
        <p:txBody>
          <a:bodyPr/>
          <a:lstStyle/>
          <a:p>
            <a:pPr algn="ctr"/>
            <a:r>
              <a:rPr lang="en-US" sz="7200" b="1" dirty="0">
                <a:solidFill>
                  <a:schemeClr val="tx2">
                    <a:lumMod val="90000"/>
                    <a:lumOff val="10000"/>
                  </a:schemeClr>
                </a:solidFill>
                <a:latin typeface="Bierstadt" panose="020B0004020202020204" pitchFamily="34" charset="0"/>
              </a:rPr>
              <a:t>Thank you!!! </a:t>
            </a:r>
            <a:br>
              <a:rPr lang="en-US" sz="7200" b="1" dirty="0">
                <a:solidFill>
                  <a:schemeClr val="tx2">
                    <a:lumMod val="90000"/>
                    <a:lumOff val="10000"/>
                  </a:schemeClr>
                </a:solidFill>
                <a:latin typeface="Bierstadt" panose="020B0004020202020204" pitchFamily="34" charset="0"/>
              </a:rPr>
            </a:br>
            <a:endParaRPr lang="en-US" sz="7200" b="1" dirty="0">
              <a:solidFill>
                <a:schemeClr val="tx2">
                  <a:lumMod val="90000"/>
                  <a:lumOff val="10000"/>
                </a:schemeClr>
              </a:solidFill>
              <a:latin typeface="Bierstadt" panose="020B0004020202020204" pitchFamily="34" charset="0"/>
            </a:endParaRPr>
          </a:p>
        </p:txBody>
      </p:sp>
      <p:pic>
        <p:nvPicPr>
          <p:cNvPr id="3" name="Picture 2" descr="Applaud, applause, hands, thank, thank you, thanks icon - Download on  Iconfinder">
            <a:extLst>
              <a:ext uri="{FF2B5EF4-FFF2-40B4-BE49-F238E27FC236}">
                <a16:creationId xmlns:a16="http://schemas.microsoft.com/office/drawing/2014/main" id="{243735D4-D118-9D0C-A06E-59C65A0084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8447" y="3776067"/>
            <a:ext cx="2783553" cy="2783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176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08FA-C9A2-1FA9-C004-7D02D784CF7F}"/>
              </a:ext>
            </a:extLst>
          </p:cNvPr>
          <p:cNvSpPr>
            <a:spLocks noGrp="1"/>
          </p:cNvSpPr>
          <p:nvPr>
            <p:ph type="title"/>
          </p:nvPr>
        </p:nvSpPr>
        <p:spPr>
          <a:xfrm>
            <a:off x="914400" y="2567010"/>
            <a:ext cx="10363200" cy="2700106"/>
          </a:xfrm>
        </p:spPr>
        <p:txBody>
          <a:bodyPr/>
          <a:lstStyle/>
          <a:p>
            <a:pPr algn="ctr"/>
            <a:r>
              <a:rPr lang="en-US" sz="7200" b="1" dirty="0">
                <a:solidFill>
                  <a:schemeClr val="tx2">
                    <a:lumMod val="90000"/>
                    <a:lumOff val="10000"/>
                  </a:schemeClr>
                </a:solidFill>
                <a:latin typeface="Bierstadt" panose="020B0004020202020204" pitchFamily="34" charset="0"/>
              </a:rPr>
              <a:t>Questions? </a:t>
            </a:r>
            <a:br>
              <a:rPr lang="en-US" sz="7200" b="1" dirty="0">
                <a:solidFill>
                  <a:schemeClr val="tx2">
                    <a:lumMod val="90000"/>
                    <a:lumOff val="10000"/>
                  </a:schemeClr>
                </a:solidFill>
                <a:latin typeface="Bierstadt" panose="020B0004020202020204" pitchFamily="34" charset="0"/>
              </a:rPr>
            </a:br>
            <a:endParaRPr lang="en-US" sz="7200" b="1" dirty="0">
              <a:solidFill>
                <a:schemeClr val="tx2">
                  <a:lumMod val="90000"/>
                  <a:lumOff val="10000"/>
                </a:schemeClr>
              </a:solidFill>
              <a:latin typeface="Bierstadt" panose="020B0004020202020204" pitchFamily="34" charset="0"/>
            </a:endParaRPr>
          </a:p>
        </p:txBody>
      </p:sp>
      <p:pic>
        <p:nvPicPr>
          <p:cNvPr id="4" name="Picture 2" descr="Put questions to Vector Icons free download in SVG, PNG Format">
            <a:extLst>
              <a:ext uri="{FF2B5EF4-FFF2-40B4-BE49-F238E27FC236}">
                <a16:creationId xmlns:a16="http://schemas.microsoft.com/office/drawing/2014/main" id="{26349A11-6DE5-6C1C-1A0D-7949F315E5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3070" y="3697620"/>
            <a:ext cx="2988930" cy="2988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56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4609</TotalTime>
  <Words>4212</Words>
  <Application>Microsoft Office PowerPoint</Application>
  <PresentationFormat>Widescreen</PresentationFormat>
  <Paragraphs>644</Paragraphs>
  <Slides>46</Slides>
  <Notes>40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46</vt:i4>
      </vt:variant>
    </vt:vector>
  </HeadingPairs>
  <TitlesOfParts>
    <vt:vector size="61" baseType="lpstr">
      <vt:lpstr>Aptos</vt:lpstr>
      <vt:lpstr>Aptos Display</vt:lpstr>
      <vt:lpstr>Arial</vt:lpstr>
      <vt:lpstr>Bierstadt</vt:lpstr>
      <vt:lpstr>Calibri</vt:lpstr>
      <vt:lpstr>Courier New</vt:lpstr>
      <vt:lpstr>Google Sans</vt:lpstr>
      <vt:lpstr>Lucida Grande</vt:lpstr>
      <vt:lpstr>Lucida Sans Unicode</vt:lpstr>
      <vt:lpstr>Noto Sans</vt:lpstr>
      <vt:lpstr>Nunito</vt:lpstr>
      <vt:lpstr>Söhne</vt:lpstr>
      <vt:lpstr>Times New Roman</vt:lpstr>
      <vt:lpstr>Wingdings</vt:lpstr>
      <vt:lpstr>Office Theme</vt:lpstr>
      <vt:lpstr> Anticoagulant Reversal in Traumatic Intracranial Hemorrhage</vt:lpstr>
      <vt:lpstr>Objectives </vt:lpstr>
      <vt:lpstr>Pre - Test</vt:lpstr>
      <vt:lpstr>Pre - Test</vt:lpstr>
      <vt:lpstr>Pre - Test</vt:lpstr>
      <vt:lpstr>Pre - Test</vt:lpstr>
      <vt:lpstr>Patient Case</vt:lpstr>
      <vt:lpstr>Patient Case</vt:lpstr>
      <vt:lpstr>PowerPoint Presentation</vt:lpstr>
      <vt:lpstr>PowerPoint Presentation</vt:lpstr>
      <vt:lpstr>PowerPoint Presentation</vt:lpstr>
      <vt:lpstr>Background</vt:lpstr>
      <vt:lpstr>PowerPoint Presentation</vt:lpstr>
      <vt:lpstr>Is Reversal of Anticoagulants Necessary in Neurologically Intact Traumatic Intracranial Hemorrhage?</vt:lpstr>
      <vt:lpstr>PowerPoint Presentation</vt:lpstr>
      <vt:lpstr>Inclusion Criteria</vt:lpstr>
      <vt:lpstr>Results  </vt:lpstr>
      <vt:lpstr>PowerPoint Presentation</vt:lpstr>
      <vt:lpstr>PowerPoint Presentation</vt:lpstr>
      <vt:lpstr>PowerPoint Presentation</vt:lpstr>
      <vt:lpstr>Limitations</vt:lpstr>
      <vt:lpstr>Conclusion</vt:lpstr>
      <vt:lpstr>Back to Patient JR  </vt:lpstr>
      <vt:lpstr>Patient Case</vt:lpstr>
      <vt:lpstr>Patient Case</vt:lpstr>
      <vt:lpstr>PowerPoint Presentation</vt:lpstr>
      <vt:lpstr>PowerPoint Presentation</vt:lpstr>
      <vt:lpstr>PowerPoint Presentation</vt:lpstr>
      <vt:lpstr>PowerPoint Presentation</vt:lpstr>
      <vt:lpstr>National Institutes of Health Stroke Scale (NIHSS)</vt:lpstr>
      <vt:lpstr>PowerPoint Presentation</vt:lpstr>
      <vt:lpstr>Indications and Considerations for Anticoagulation Reversal  </vt:lpstr>
      <vt:lpstr>PowerPoint Presentation</vt:lpstr>
      <vt:lpstr>PowerPoint Presentation</vt:lpstr>
      <vt:lpstr>PowerPoint Presentation</vt:lpstr>
      <vt:lpstr>Post - Test</vt:lpstr>
      <vt:lpstr>Post - Test</vt:lpstr>
      <vt:lpstr>Pre - Test</vt:lpstr>
      <vt:lpstr>Pre - Test</vt:lpstr>
      <vt:lpstr>Pre - Test</vt:lpstr>
      <vt:lpstr>Pre - Test</vt:lpstr>
      <vt:lpstr>Pre - Test</vt:lpstr>
      <vt:lpstr>Pre - Test</vt:lpstr>
      <vt:lpstr>References</vt:lpstr>
      <vt:lpstr>Thank you!!!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Qureshi, Waliya</dc:creator>
  <cp:lastModifiedBy>Qureshi, Waliya</cp:lastModifiedBy>
  <cp:revision>1</cp:revision>
  <dcterms:created xsi:type="dcterms:W3CDTF">2024-04-04T16:21:02Z</dcterms:created>
  <dcterms:modified xsi:type="dcterms:W3CDTF">2024-04-09T00:52:25Z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76c3ea2-4f1b-462a-88f1-b8fa9160e0b3_Enabled">
    <vt:lpwstr>true</vt:lpwstr>
  </property>
  <property fmtid="{D5CDD505-2E9C-101B-9397-08002B2CF9AE}" pid="3" name="MSIP_Label_876c3ea2-4f1b-462a-88f1-b8fa9160e0b3_SetDate">
    <vt:lpwstr>2024-04-04T16:21:17Z</vt:lpwstr>
  </property>
  <property fmtid="{D5CDD505-2E9C-101B-9397-08002B2CF9AE}" pid="4" name="MSIP_Label_876c3ea2-4f1b-462a-88f1-b8fa9160e0b3_Method">
    <vt:lpwstr>Standard</vt:lpwstr>
  </property>
  <property fmtid="{D5CDD505-2E9C-101B-9397-08002B2CF9AE}" pid="5" name="MSIP_Label_876c3ea2-4f1b-462a-88f1-b8fa9160e0b3_Name">
    <vt:lpwstr>Public Data (Lowest Sensitivity)</vt:lpwstr>
  </property>
  <property fmtid="{D5CDD505-2E9C-101B-9397-08002B2CF9AE}" pid="6" name="MSIP_Label_876c3ea2-4f1b-462a-88f1-b8fa9160e0b3_SiteId">
    <vt:lpwstr>aab79c2b-3f33-4218-8130-b0470afbe410</vt:lpwstr>
  </property>
  <property fmtid="{D5CDD505-2E9C-101B-9397-08002B2CF9AE}" pid="7" name="MSIP_Label_876c3ea2-4f1b-462a-88f1-b8fa9160e0b3_ActionId">
    <vt:lpwstr>c84e3b1a-ad53-49d2-83c8-a70120ddf22b</vt:lpwstr>
  </property>
  <property fmtid="{D5CDD505-2E9C-101B-9397-08002B2CF9AE}" pid="8" name="MSIP_Label_876c3ea2-4f1b-462a-88f1-b8fa9160e0b3_ContentBits">
    <vt:lpwstr>0</vt:lpwstr>
  </property>
</Properties>
</file>