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76"/>
    <p:restoredTop sz="82109"/>
  </p:normalViewPr>
  <p:slideViewPr>
    <p:cSldViewPr snapToGrid="0">
      <p:cViewPr varScale="1">
        <p:scale>
          <a:sx n="92" d="100"/>
          <a:sy n="92" d="100"/>
        </p:scale>
        <p:origin x="17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12BAC-42BC-CE45-8720-5B2B86162F6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BE8C1-29EF-7A49-915F-E130F5949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3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Xray with enlarged cardiac silhouette…</a:t>
            </a:r>
            <a:r>
              <a:rPr lang="en-US"/>
              <a:t>think effusion!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BE8C1-29EF-7A49-915F-E130F5949F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98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996EE-182B-E903-CA26-627D9EEA07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Pericardial Effusions vs. Tamponade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883C5-457D-E721-EBDD-51DAE37421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Elizabeth J. </a:t>
            </a:r>
            <a:r>
              <a:rPr lang="en-US" dirty="0" err="1"/>
              <a:t>yetter</a:t>
            </a:r>
            <a:r>
              <a:rPr lang="en-US" dirty="0"/>
              <a:t>, MD MHPE</a:t>
            </a:r>
          </a:p>
        </p:txBody>
      </p:sp>
    </p:spTree>
    <p:extLst>
      <p:ext uri="{BB962C8B-B14F-4D97-AF65-F5344CB8AC3E}">
        <p14:creationId xmlns:p14="http://schemas.microsoft.com/office/powerpoint/2010/main" val="1614276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B533-3F5C-D3EF-6184-3327F4EB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EBC60-F584-9D46-C731-140C55D16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66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</TotalTime>
  <Words>23</Words>
  <Application>Microsoft Macintosh PowerPoint</Application>
  <PresentationFormat>Widescreen</PresentationFormat>
  <Paragraphs>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Century Gothic</vt:lpstr>
      <vt:lpstr>Wingdings 3</vt:lpstr>
      <vt:lpstr>Ion</vt:lpstr>
      <vt:lpstr>Pericardial Effusions vs. Tamponade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Pericardial Effusions vs. Tamponade</dc:title>
  <dc:creator>Liz Yetter</dc:creator>
  <cp:lastModifiedBy>Liz Yetter</cp:lastModifiedBy>
  <cp:revision>2</cp:revision>
  <dcterms:created xsi:type="dcterms:W3CDTF">2024-02-29T04:07:39Z</dcterms:created>
  <dcterms:modified xsi:type="dcterms:W3CDTF">2024-02-29T04:37:17Z</dcterms:modified>
</cp:coreProperties>
</file>