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8300"/>
    <p:restoredTop sz="96327"/>
  </p:normalViewPr>
  <p:slideViewPr>
    <p:cSldViewPr snapToGrid="0">
      <p:cViewPr varScale="1">
        <p:scale>
          <a:sx n="71" d="100"/>
          <a:sy n="71" d="100"/>
        </p:scale>
        <p:origin x="192" y="12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3/9/24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3/9/24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3/9/24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3/9/24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3/9/24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3/9/24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3/9/24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3/9/24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3/9/24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3/9/24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3/9/24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3/9/24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3/9/24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3/9/24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3/9/24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3/9/24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3/9/24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3/9/24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41DA95-C61A-B27B-C480-151032FEF86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Diastology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506E03-0A98-DEA9-6235-FE14A028CAD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Elizabeth j. </a:t>
            </a:r>
            <a:r>
              <a:rPr lang="en-US" dirty="0" err="1"/>
              <a:t>yetter</a:t>
            </a:r>
            <a:r>
              <a:rPr lang="en-US" dirty="0"/>
              <a:t>, md </a:t>
            </a:r>
            <a:r>
              <a:rPr lang="en-US" dirty="0" err="1"/>
              <a:t>mhpe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22175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A8D97-3047-789D-88D3-89AC34A28B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Physiology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F48F82-92A4-9271-2EA4-D2419FBF98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LV Relaxes which </a:t>
            </a:r>
            <a:r>
              <a:rPr lang="en-US" b="1" dirty="0"/>
              <a:t>pulls</a:t>
            </a:r>
            <a:r>
              <a:rPr lang="en-US" dirty="0"/>
              <a:t> blood from LA into LV</a:t>
            </a:r>
          </a:p>
          <a:p>
            <a:pPr lvl="1"/>
            <a:r>
              <a:rPr lang="en-US" dirty="0"/>
              <a:t>This is an energy dependent (ATP) process despite the name</a:t>
            </a:r>
          </a:p>
          <a:p>
            <a:pPr lvl="1"/>
            <a:r>
              <a:rPr lang="en-US" dirty="0"/>
              <a:t>E-wave or Early-filling</a:t>
            </a:r>
          </a:p>
          <a:p>
            <a:r>
              <a:rPr lang="en-US" dirty="0"/>
              <a:t>LA “kicks” or </a:t>
            </a:r>
            <a:r>
              <a:rPr lang="en-US" b="1" dirty="0"/>
              <a:t>pushes</a:t>
            </a:r>
            <a:r>
              <a:rPr lang="en-US" dirty="0"/>
              <a:t> the rest of the blood </a:t>
            </a:r>
          </a:p>
          <a:p>
            <a:endParaRPr lang="en-US" dirty="0"/>
          </a:p>
          <a:p>
            <a:pPr lvl="1"/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8071A7D-AA33-F068-16CA-D0457EDF0A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3833809"/>
            <a:ext cx="7772400" cy="2688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8047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5E5A59-ECE0-1371-2E4A-9B96FFD48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Diastolic Failure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2BFD06-2A31-A466-7C36-46471AB22B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1157" y="2466063"/>
            <a:ext cx="10442576" cy="4195481"/>
          </a:xfrm>
        </p:spPr>
        <p:txBody>
          <a:bodyPr>
            <a:normAutofit/>
          </a:bodyPr>
          <a:lstStyle/>
          <a:p>
            <a:r>
              <a:rPr lang="en-US" dirty="0"/>
              <a:t>Grade I- Impaired relaxation.  LAP not yet elevated but LA has to have a greater kick since the pull from the LV isn’t as strong</a:t>
            </a:r>
          </a:p>
          <a:p>
            <a:r>
              <a:rPr lang="en-US" dirty="0"/>
              <a:t>Grade II- LV even stiffer and the LAP now rising to have increased early diastolic filling (increased push from LA).  E&gt;A because of the increased push from the atria during early diastole</a:t>
            </a:r>
          </a:p>
          <a:p>
            <a:r>
              <a:rPr lang="en-US" dirty="0"/>
              <a:t>Grade III- Restrictive Pattern- severe increase in LAP due to severe restriction.  Most filling from the push from the very high pressures from the left atria, hence the high E wave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B0C3AF1-D44B-7F3A-FCF5-13C66983EB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2445" y="146310"/>
            <a:ext cx="5819555" cy="2013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5522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1BDA03-A71F-A113-5A4D-FC8B5CFC5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Tissue Doppler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A345AE-15D8-DEEF-69A5-134E00A017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Greater Velocity = greater relaxation</a:t>
            </a:r>
          </a:p>
          <a:p>
            <a:r>
              <a:rPr lang="en-US" dirty="0"/>
              <a:t>E’ lateral wall &gt;10 and septal wall &gt;7 is normal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E/e’, if &gt;10, increase in LAP</a:t>
            </a:r>
          </a:p>
          <a:p>
            <a:pPr marL="0" indent="0">
              <a:buNone/>
            </a:pPr>
            <a:r>
              <a:rPr lang="en-US" dirty="0"/>
              <a:t>Could also look at deceleration time and left atria area</a:t>
            </a:r>
          </a:p>
          <a:p>
            <a:pPr marL="0" indent="0">
              <a:buNone/>
            </a:pPr>
            <a:r>
              <a:rPr lang="en-US" dirty="0"/>
              <a:t>&gt;20cm^2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If e’ &lt; a’, </a:t>
            </a:r>
            <a:r>
              <a:rPr lang="en-US"/>
              <a:t>be worried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679168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75</TotalTime>
  <Words>194</Words>
  <Application>Microsoft Macintosh PowerPoint</Application>
  <PresentationFormat>Widescreen</PresentationFormat>
  <Paragraphs>22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Century Gothic</vt:lpstr>
      <vt:lpstr>Wingdings 3</vt:lpstr>
      <vt:lpstr>Ion</vt:lpstr>
      <vt:lpstr>Diastology</vt:lpstr>
      <vt:lpstr>Physiology</vt:lpstr>
      <vt:lpstr>Diastolic Failure</vt:lpstr>
      <vt:lpstr>Tissue Doppler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Diastology</dc:title>
  <dc:creator>Liz Yetter</dc:creator>
  <cp:lastModifiedBy>Liz Yetter</cp:lastModifiedBy>
  <cp:revision>3</cp:revision>
  <dcterms:created xsi:type="dcterms:W3CDTF">2024-03-09T15:55:56Z</dcterms:created>
  <dcterms:modified xsi:type="dcterms:W3CDTF">2024-03-09T17:11:15Z</dcterms:modified>
</cp:coreProperties>
</file>