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05" r:id="rId1"/>
  </p:sldMasterIdLst>
  <p:notesMasterIdLst>
    <p:notesMasterId r:id="rId19"/>
  </p:notesMasterIdLst>
  <p:handoutMasterIdLst>
    <p:handoutMasterId r:id="rId20"/>
  </p:handoutMasterIdLst>
  <p:sldIdLst>
    <p:sldId id="278" r:id="rId2"/>
    <p:sldId id="292" r:id="rId3"/>
    <p:sldId id="280" r:id="rId4"/>
    <p:sldId id="293" r:id="rId5"/>
    <p:sldId id="294" r:id="rId6"/>
    <p:sldId id="279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</p:sldIdLst>
  <p:sldSz cx="6858000" cy="51435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95" userDrawn="1">
          <p15:clr>
            <a:srgbClr val="A4A3A4"/>
          </p15:clr>
        </p15:guide>
        <p15:guide id="2" pos="39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D2D2"/>
    <a:srgbClr val="BDBDBD"/>
    <a:srgbClr val="A7A7A7"/>
    <a:srgbClr val="8ED8F8"/>
    <a:srgbClr val="BCBAD6"/>
    <a:srgbClr val="D80B8C"/>
    <a:srgbClr val="E384B6"/>
    <a:srgbClr val="808080"/>
    <a:srgbClr val="65609B"/>
    <a:srgbClr val="B5D8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03" autoAdjust="0"/>
    <p:restoredTop sz="94674"/>
  </p:normalViewPr>
  <p:slideViewPr>
    <p:cSldViewPr snapToGrid="0" snapToObjects="1">
      <p:cViewPr varScale="1">
        <p:scale>
          <a:sx n="164" d="100"/>
          <a:sy n="164" d="100"/>
        </p:scale>
        <p:origin x="1152" y="138"/>
      </p:cViewPr>
      <p:guideLst>
        <p:guide orient="horz" pos="2495"/>
        <p:guide pos="3904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03" d="100"/>
          <a:sy n="103" d="100"/>
        </p:scale>
        <p:origin x="3560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355646-A25A-4249-B172-4D1949A48AEC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0D3AE9-140C-6047-92FC-D021ED6630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2378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44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37.79528" units="1/cm"/>
          <inkml:channelProperty channel="Y" name="resolution" value="37.81512" units="1/cm"/>
          <inkml:channelProperty channel="T" name="resolution" value="1" units="1/dev"/>
        </inkml:channelProperties>
      </inkml:inkSource>
      <inkml:timestamp xml:id="ts0" timeString="2020-10-13T13:00:15.157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15 0,'13'0'94,"0"0"-94,13 0 16,0 0-16,-13 0 15,0 0-15,13 0 16,13 0-16,0 0 15,-13 0-15,12 0 16,-12 0-16,0 0 16,13 0-16,-13 13 15,13-13-15,0 0 16,-13 0-16,13 0 16,0 0-16,-1 0 15,1 0-15,-13 0 16,13 0-16,-13 0 15,-13 0-15,13 0 16,-13 0-16,0 0 16,0 0-16,0 0 15,0 0-15,0 0 16,13 0-16,-13 0 16,0 0-16,0 0 15,25 0-15,-12 0 16,0 0-16,0 0 15,0 0 1,0 0-16,0 0 16,0 0-16,0 0 15,0 0-15,0 0 16,-13 0-16,0 0 16,0 0-16,0 0 15,12 0-15,1 0 16,-13 0-16,0 0 15,13 0-15,-13 0 16,13 0 0,-13 0-1,0 0 1,0 0 0,0 0-1,0 0-15,0 0 16,0 0-16,0 0 15,13 0-15,0-13 16,0 13-16,-13 0 16,25 0-16,1 0 15,-26 0-15,13 0 16,0 0 0,0 0-16,0 0 15,-13 0-15,13 0 16,-13 0-16,0 0 15,0 0 1,0 0 15,0 0-15,0 0 0,0-13-1,0 13 1,0 0-16,0 0 15,-1 0 1,1 0 0,0 0-16,0 0 31,0 0 78,0 0-93,0 0-16,0 0 47,0 0-32,0 0 1,0 0 15,-13 13-15,13-13 0,0 0 15,0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44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37.79528" units="1/cm"/>
          <inkml:channelProperty channel="Y" name="resolution" value="37.81512" units="1/cm"/>
          <inkml:channelProperty channel="T" name="resolution" value="1" units="1/dev"/>
        </inkml:channelProperties>
      </inkml:inkSource>
      <inkml:timestamp xml:id="ts0" timeString="2020-10-13T13:00:19.412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8 0,'13'0'125,"0"0"-110,0 0-15,26 0 16,0 0-16,0 0 15,-13 0-15,12 0 16,1 0-16,0 0 16,0 0-16,26 0 15,-26 0-15,-13 0 16,13 0-16,-14 0 16,1 0-16,13 0 15,-26 0-15,13 0 16,-13 0-1,0 0-15,13 0 0,0 0 16,0 12 0,0-12-1,0 0-15,0 0 16,-1 0-16,1 0 16,-13 0-16,26 0 15,-26 0-15,13 0 16,0 0-16,0 0 15,-13 0-15,13 0 16,-13 0-16,0 0 16,0 0-1,0 0 1,0 0-16,13 0 16,-14 0-16,1 0 15,0 0 1,0 0-16,26 0 15,-26 0-15,0 0 16,0 0 0,0 0-16,0 0 31,0 0 31,0 0-46,0 0 0,0 0-1,0 0 1,0 0 0,0 0-1,0 0 1,0 0-16,0 0 15,0 0 1,0 0-16,-1 0 16,1 0 15,0 0-15,0 0 15,0 0 78,0 0 16,0 0-47,0 0-46,-13 13 30,13-13-62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44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37.79528" units="1/cm"/>
          <inkml:channelProperty channel="Y" name="resolution" value="37.81512" units="1/cm"/>
          <inkml:channelProperty channel="T" name="resolution" value="1" units="1/dev"/>
        </inkml:channelProperties>
      </inkml:inkSource>
      <inkml:timestamp xml:id="ts0" timeString="2020-10-13T13:22:30.940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-1 0 0,'16'0'172,"0"0"-156,0 16-16,17-16 15,-17 16-15,16-16 16,0 0-16,17 0 15,-17 16-15,17-16 16,-1 0-16,-15 0 16,-17 16-16,16-16 15,-15 0-15,15 0 16,-16 0-16,0 0 16,0 0-16,17 0 15,-17 0 1,0 0-16,0 16 15,17-16-15,-17 0 16,16 0-16,1 0 16,-1 17-16,-16-17 15,0 0 1,0 0-16,1 0 16,-1 0-16,0 0 15,16 0 1,-15 0-1,15 0 1,-16 0 0,0 0-16,0 0 15,17 0-15,-17 0 16,16 0-16,-16 0 16,17 0-16,15 0 15,-31 0-15,15 0 16,-16 0-16,0 0 15,0 0 1,1 0 0,-1 0-16,0 0 31,0 0-15,0 0 15,1 0-31,-1 0 15,0 0 1,0 0 0,0 0-1,0 0 1,1 0-16,-1 0 16,0 0-16,0 0 15,16 0 1,-15 0-1,-1 0 1,0 0-16,0 0 16,-16 16-16,16-16 15,1 0 1,-1 0-16,0 0 16,0 0-1,0 0 1,0 0-1,1 0 1,-1 0 15,16 0-31,-16 0 32,0 16-32,1-16 15,-1 0-15,0 0 16,0 0-16,17 0 15,-17 0 1,0 0-16,0 0 16,0 16-16,0-16 15,1 0 1,-1 0 0,0 0 46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44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37.79528" units="1/cm"/>
          <inkml:channelProperty channel="Y" name="resolution" value="37.81512" units="1/cm"/>
          <inkml:channelProperty channel="T" name="resolution" value="1" units="1/dev"/>
        </inkml:channelProperties>
      </inkml:inkSource>
      <inkml:timestamp xml:id="ts0" timeString="2020-10-13T13:22:43.757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0,'32'0'94,"-15"16"-94,-1-16 15,0 16-15,16-16 16,-15 0-16,15 0 16,-16 16-16,0-16 15,0 0-15,17 0 16,-17 0-16,16 17 16,-16-17-16,1 0 15,15 0-15,-16 0 16,17 0-16,-17 0 15,0 0-15,16 0 16,-16 0-16,17 0 16,-17 0-16,16 0 15,-15 0-15,-1 0 16,0 0-16,0 0 16,0 0-16,0 0 31,1 0-31,-1 0 31,0 0-31,0 0 16,0 0-1,0 0-15,1 0 16,-1 0-16,0 0 16,0 0-16,17 0 15,-1 0 1,0 0-16,-16 0 15,1 0-15,-1 0 16,16 0-16,1 0 16,-17 0-16,0 0 15,16 0-15,-16 0 16,1 0-16,-1 0 16,16 0-16,-16 0 15,0 0-15,1 0 16,-1 0-16,0 0 15,16 0-15,-15 0 16,-1 0 0,0 0-16,0 0 15,0 0 1,0 0 0,1 0-16,15 0 15,-16 0-15,0 0 16,17 0-16,-1 16 15,-16-16-15,17 0 16,-17 0-16,16 0 16,0 16-16,-15-16 15,-1 0-15,16 0 16,-16 0-16,1 0 16,-1 0-16,16 0 15,-16 0 1,0 0-1,1 0 1,-1 16 0,0-16-16,0 0 15,0 0-15,0 0 16,17 0-16,-1 0 16,-16 0-1,1 16-15,-1-16 16,0 0-16,0 0 15,0 0 32,0 0-15,1 0-32,-1 0 15,0 0-15,16 0 16,-15 0-16,15 0 15,16 0-15,-31 0 16,-1 0-16,16 0 16,0 0-16,-15 0 15,-1 0-15,0 0 16,0 0 0,0 0 46,1 0-46,-1 0-1,0 0 142,0 0-126,0 0 0,0 0-15,1 0 31,-1 0-16,0 0 0,16 0 63,-15 0-16,-1 0 125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44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37.79528" units="1/cm"/>
          <inkml:channelProperty channel="Y" name="resolution" value="37.81512" units="1/cm"/>
          <inkml:channelProperty channel="T" name="resolution" value="1" units="1/dev"/>
        </inkml:channelProperties>
      </inkml:inkSource>
      <inkml:timestamp xml:id="ts0" timeString="2020-10-13T13:17:24.752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0 114 0,'16'0'94,"1"0"-78,-1-16-16,16 0 15,17 16 1,-17 0-16,17 0 16,-1 0-16,1-16 15,-17 16-15,16-16 16,-15 16-16,-1 0 16,1 0-16,-1 0 15,16-16-15,-31 16 16,15 0-16,-16 0 15,33 0-15,-17 0 16,0 0-16,-15 0 16,15 0-16,-16 0 15,16 0-15,-15 0 16,-1 0-16,16 0 16,-16 0-16,17 0 15,-17 0 1,0 0-16,16 0 15,-15 0-15,-1 0 16,16 0-16,0 0 16,1-17-16,-17 17 15,16 0-15,-15 0 16,15 0-16,-16 0 16,0 0-1,0 0-15,1 0 16,-1 0-1,0 0 1,0 0 0,0 0-16,1 0 15,-1 0-15,0 0 16,0 0-16,0 0 16,0 0-16,17 0 15,-17 0 1,16 0-16,-16 0 15,17 0 1,-17 0 0,0 0-16,0 0 15,1 0-15,-1 0 16,16 0 0,-16 0-1,0 0 1,1 0-16,15 0 15,17 0-15,-17 0 16,0 0-16,1 0 16,-17 0-1,16 0-15,0 0 16,1 0 0,-17 0-1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44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37.79528" units="1/cm"/>
          <inkml:channelProperty channel="Y" name="resolution" value="37.81512" units="1/cm"/>
          <inkml:channelProperty channel="T" name="resolution" value="1" units="1/dev"/>
        </inkml:channelProperties>
      </inkml:inkSource>
      <inkml:timestamp xml:id="ts0" timeString="2020-10-13T13:17:28.761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0,'16'16'0,"16"-16"16,1 0-16,-17 0 15,0 0-15,16 0 16,1 16-16,15-16 16,-15 0-16,-1 0 15,0 0-15,17 0 16,-1 0-16,1 0 16,16 0-16,-1 0 15,1 0-15,-16 0 16,15 0-16,-15 0 15,-17 0-15,17 0 16,-1 0-16,-15 0 16,-17 0-16,16 0 15,1 0-15,-17 0 16,0 0 0,0 0-16,17 0 15,-1 0-15,0-16 16,1 16-16,-1 0 15,16 0-15,1 0 16,0 0-16,-1 0 16,1 0-16,-1 0 15,1-16-15,-17 16 16,17 0-16,-33 0 16,16 0-16,0 0 15,1 0-15,-1 0 16,1 0-16,15 0 15,-16 0-15,1 0 16,-1 0-16,-16 0 16,17 0-16,-1 0 15,-16 0-15,0 0 16,17 0-16,-17 0 16,0 0-16,0 0 15,0 0-15,1 0 16,-1 16-16,0-16 15,0 0-15,0 0 16,17 0-16,-17 0 16,16 0-1,17 0-15,-17 0 16,0 0-16,1 0 16,-1 0-16,1 0 15,-1 0-15,0 0 16,-16 0-16,1 0 15,15 0-15,0 0 16,1 16-16,-17-16 16,16 0-16,1 0 15,15 16-15,-16-16 16,1 0-16,-1 0 16,1 0-16,-1 0 15,33 17-15,-17-17 16,17 0-16,-33 0 15,65 0-15,-48 0 16,16 0-16,-17 0 16,-16 0-16,17 0 15,-17 0-15,1 0 16,-1 0-16,0 0 16,17 0-16,-17 0 15,1 0-15,-1 0 16,17 0-16,-17 0 15,16 0 1,1 0-16,0 0 16,-17 0-16,0 0 15,1 0-15,15 0 16,-16 0-16,1 0 16,-17 0-16,0 0 15,33 0-15,-33 0 16,16 0-16,1 0 15,-1 0-15,0 0 16,17 0-16,-1 0 16,1 0-16,-1 0 15,-15 0-15,-1 0 16,1 0-16,-17 0 16,16 0-16,0 0 15,-15 0-15,-1 0 16,0 0-16,16 0 15,-16 0-15,1 0 16,-1 0-16,0 0 16,0 0-16,0 0 15,1 0 1,-1 0 0,0 0-16,0 0 15,16 16-15,-15-16 16,15 0-16,17 16 15,-17-16-15,0 0 16,17 0-16,-17 0 16,0 0-16,1 0 15,-1 0-15,1 0 16,-17 0-16,0 0 16,0 0-1,0 0-15,0 0 16,1 0-16,15 0 15,-16 0-15,17 0 16,-17 0-16,32 0 16,-15-16-16,-1 16 15,-16 0-15,0 0 16,17 0-16,-17 0 16,0 0-16,0 0 15,0-16 1,1 16-16,-1 0 15,0 0 1,0 0 0,0 0-1,17 0-15,15-17 16,-15 17-16,-1-16 16,16 16-16,-15 0 15,-1 0-15,17 0 16,-17 0-16,17 0 15,-17 0-15,0 0 16,1 0-16,-1 0 16,0 0-16,1-16 15,-1 16-15,17 0 16,-33 0-16,16 0 16,-16 0-16,17 0 15,-1 0-15,-16 0 16,0 0-16,1 0 15,-1 0-15,0 0 16,0 0 0,0 0-1,0 0 1,1 0 0,-1 0-1,0 0 1,0 0-16,0 0 15,17 0 1,-17 0-16,0 0 16,0 0-16,17 0 15,-17 0-15,0 0 16,16 0-16,-16 0 16,1 0-1,-1 0-15,0 0 16,0 0-1,0 0-15,1 0 16,15 0-16,0 0 16,-16 0-16,1 0 15,31 0-15,-32 0 16,17 0-16,-17 0 16,0 0-16,33 0 15,-33 0-15,0 0 16,16 0-16,-16 0 15,17 0 1,-1 0-16,-16 0 31,1 0-31,-1 0 16,0 0 15,0 0-15,0 0-1,0 0-15,1 0 16,-1 0-16,16 0 16,-16 0-16,0 0 15,1 0-15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44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37.79528" units="1/cm"/>
          <inkml:channelProperty channel="Y" name="resolution" value="37.81512" units="1/cm"/>
          <inkml:channelProperty channel="T" name="resolution" value="1" units="1/dev"/>
        </inkml:channelProperties>
      </inkml:inkSource>
      <inkml:timestamp xml:id="ts0" timeString="2020-10-13T13:17:32.962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81 0,'16'0'16,"0"0"15,0 0-15,1 0-16,-1 0 15,32 0-15,-32 0 16,17 0-16,15 0 15,1 0-15,-1 0 16,1 0-16,16 0 16,-17 0-16,17 0 15,-17 0-15,1 0 16,0 0-16,-17 0 16,0 0-16,1 0 15,15 0-15,-16 0 16,1 0-16,-1 0 15,1 16-15,15-16 16,-16 0-16,1 0 16,15 0-1,1 0-15,16 0 16,-17 0-16,-16 0 16,17 0-16,-17 0 15,1 0-15,-17 0 16,0 0-16,16 0 15,-15 0-15,-1 0 16,0 0-16,16 0 16,-15 0-1,-1 0-15,0 0 16,32 0-16,-15 0 16,-1 0-16,0 0 15,-15 0-15,15 0 16,17 0-16,-33 0 15,0 0-15,0 0 16,0 0-16,0 0 31,1 0-31,-1 0 32,0 0-17,0 0 1,0 0-16,33 0 15,-33-16 1,0 16-16,17-16 16,-1 16-16,0 0 15,-16 0 1,1 0 0,-1 0-1,0 0-15,0 0 16,0 0-16,17 0 15,-1 0-15,-16-16 16,17 16-16,-17 0 16,16 0-16,0 0 15,-15 0-15,-1 0 16,16 0-16,-16 0 16,1 0-16,15 0 15,0 0-15,-16 0 16,17 0-16,-1 0 15,-16 0-15,33 0 16,-17 0-16,-16 0 16,17 0-16,-1 0 15,0 0-15,1 0 16,15 0-16,-15 0 16,-1 0-16,0 0 15,1 0 1,-17 0-16,16 0 15,1 0-15,-1 0 16,0 0 0,1 0-16,-1 0 15,0 0-15,17 0 16,0 0-16,-17 0 16,16 0-16,1 0 15,-17 0-15,1 0 16,15 0-16,-32 0 15,1 0-15,31 0 16,-16 0 0,1 0-16,-17 0 15,16 0 1,-15 16-16,-1-16 16,16 0-16,0 0 15,-15 0-15,15 0 16,-16 0-16,33 0 15,-17 0-15,0 0 16,1 0-16,-1 0 16,0 0-16,1 0 15,-1 0 1,17 0-16,-17 0 16,0 0-16,1 0 15,-1 16-15,0-16 16,17 0-16,-17 0 15,17 0-15,-17 0 16,1 0-16,-1 0 16,0 0-16,1 0 15,-1 0-15,0 0 16,1 0-16,-1 0 16,0 0-16,17 0 15,-17 0-15,17 0 16,-17 0-16,17 0 15,-1 0-15,-15 0 16,-17 0-16,16 0 16,1 0-16,-1 0 15,0 0-15,17 0 16,-17 0-16,17 0 16,-17 0-16,17 0 15,-17 0-15,17 0 16,-1 0-1,-16 0-15,17 0 16,-17 0-16,1 0 16,15 0-16,-32 0 15,1 0-15,15 0 16,-16 0-16,16 0 16,1 0-1,-33-16 1,16 16-16,0 0 15,0 0 17,1 0-32,-1 0 15,-16-16-15,32 16 16,-16 0-16,17 0 16,-17-16-1,0 16-15,0 0 16,0 0-1,0-16-15,1 16 16,15 0 0,-16-17-1,17 17-15,-17 0 16,16 0-16,-16 0 16,17 0-1,-17 0-15,0 0 16,16 0-16,-15 0 15,-1 0 1,0 0 0,0 0-16,0 0 15,17 0 1,-17 0-16,16 0 16,-16 0-16,0 0 15,17 0-15,-17 0 16,16 0-16,-15 0 15,15 0-15,0 0 16,1 0-16,-17 0 16,16 17-16,0-17 15,-15 0-15,-1 0 16,16 16-16,-16-16 16,1 0-16,-1 0 15,32 0-15,-32 0 16,1 0-16,15 0 15,0 0-15,1 0 16,-17 0-16,16 0 16,-16 0-1,33 0-15,-33 0 16,0 0-16,0 0 16,1 0-1,-1 0-15,0 0 16,0 0-16,0 0 15,1 0 1,-1 0 0,0 0-1,0 0 48,0 0-48,0 0-15,17 0 16,-17 0-16,16 0 16,1 0-16,-17 0 15,32 0-15,-15 0 16,-1 16-16,0-16 16,-15 0-16,-1 0 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44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37.79528" units="1/cm"/>
          <inkml:channelProperty channel="Y" name="resolution" value="37.81512" units="1/cm"/>
          <inkml:channelProperty channel="T" name="resolution" value="1" units="1/dev"/>
        </inkml:channelProperties>
      </inkml:inkSource>
      <inkml:timestamp xml:id="ts0" timeString="2020-10-13T13:17:35.138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65 0,'17'-16'0,"-1"16"16,0 0-1,0 0 1,0 0-16,0 0 16,1 0-16,-1-16 15,0 16-15,0 0 16,0 0 0,1 0 15,-17-16-31,16 16 15,0 0 1,0 0 15,0 0-15,0 0 31,1 0-16,-1 0-31,-16-16 31,16 16 1,0 0-17,0 0 48,1 0-63,-1 0 15,0 0 17,0 0-17,0 0 1,0 0-1,1 0 17,-1 0-32,0 0 31,-16 16-31,16-16 16,0 0 15,0 0 0,1 0-31,-1 0 16,16 0-1,-16 0 1,1 0-16,-17 16 16,16-16-16,0 0 15,0 0 32,0 0-47,0 0 16,1 0-1,-1 0 1,0 0 0,0 0 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44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37.79528" units="1/cm"/>
          <inkml:channelProperty channel="Y" name="resolution" value="37.81512" units="1/cm"/>
          <inkml:channelProperty channel="T" name="resolution" value="1" units="1/dev"/>
        </inkml:channelProperties>
      </inkml:inkSource>
      <inkml:timestamp xml:id="ts0" timeString="2020-10-13T13:28:01.080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-1 0 0,'16'0'78,"0"0"-46,0 0-32,0 0 15,33 16-15,-33-16 16,33 16-16,-1-16 16,-15 16-16,15 0 15,1 1-15,48-1 16,-33-16-1,-15 16-15,-1-16 16,1 16-16,0 0 16,31-16-16,-31 0 15,16 0-15,-1 17 16,-15-17-16,-1 16 16,1 0-16,0-16 15,-1 0-15,1 0 16,-1 16-16,-16-16 15,17 0-15,-17 0 16,-15 0-16,15 0 16,-16 0-16,16 0 15,-15 0-15,-1 0 16,0 0-16,0 0 16,0 0-1,1-16 16,-1 0 1,0 16-1,0-16 16,0 16-32,0 0 17,-16-17-17,17 17 1,-1 0 15,0-16-15,0 16 15,-16-16-31,16 16 16,0 0-1,1 0 1,-1 0-16,0 0 16,0 0-16,17 0 15,-17 0-15,0 0 16,0 0-16,16 0 15,1 0 1,-17 0 15,0 0 1,0 0 14,1 0-14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44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37.79528" units="1/cm"/>
          <inkml:channelProperty channel="Y" name="resolution" value="37.81512" units="1/cm"/>
          <inkml:channelProperty channel="T" name="resolution" value="1" units="1/dev"/>
        </inkml:channelProperties>
      </inkml:inkSource>
      <inkml:timestamp xml:id="ts0" timeString="2020-10-13T13:28:03.719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0,'16'0'79,"1"0"-79,15 16 15,-16 0-15,16-16 16,17 0-16,-17 0 15,1 0-15,-17 0 16,16 16-16,1-16 16,-17 0-16,0 0 15,0 17-15,0-17 32,1 0 46,-1 0-63,0 0 17,0 0-17,0 0 79,0 0-47,1 0-16,-1 0 0,-16-17-15,16 17-16,0 0 31,-16-16 0,16 16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44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37.79528" units="1/cm"/>
          <inkml:channelProperty channel="Y" name="resolution" value="37.81512" units="1/cm"/>
          <inkml:channelProperty channel="T" name="resolution" value="1" units="1/dev"/>
        </inkml:channelProperties>
      </inkml:inkSource>
      <inkml:timestamp xml:id="ts0" timeString="2020-10-13T13:28:20.399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45 0,'16'0'141,"0"0"-126,0 0-15,1 16 16,31-16-16,-15 0 16,15 16-16,-16-16 15,17 0-15,-17 0 16,1 16-16,-1-16 15,17 0-15,-33 0 16,0 0-16,0 0 16,16 0-16,-15 0 15,-1 16-15,0-16 16,0 0-16,0 16 16,1-16-16,15 0 15,-16 0-15,16 0 16,1 0-16,-17 0 15,0 0 1,0 0-16,17 0 16,-17 0-1,0 0 1,0 0-16,0 0 31,1 0-15,-1 0-16,0 0 15,0 0 1,0 0 0,0 0-1,1 0-15,-1 0 16,0 0 0,0 0-1,0 0 1,1 0-1,-1 0 1,0 0-16,0 0 31,0 0-31,0 0 16,1 0 0,-1 0-1,0 0-15,0 0 16,0 0-1,1 0 1,-1 0 0,0 0-16,0 0 15,16 0 1,-15 0 0,15 0-16,-16-16 15,0 16-15,17 0 16,-17 0-16,0-16 15,0 16-15,17 0 16,-17 0-16,0 0 16,16 0-16,-16 0 15,17 0 1,-17 0-16,0 0 16,0 0-16,1 0 15,-1 0-15,16 0 16,-16 0-16,0 0 15,1 0-15,-1 0 16,0 0 0,0-16-16,16 0 15,-15 16 1,-1 0 0,0 0-16,0 0 15,0 0-15,1 0 16,-1 0-1,16 0-15,-16 0 16,0 0-16,1 0 16,-1 0-16,0 0 15,0 0-15,33 0 16,-33 0-16,0 0 16,16 0-16,1 0 15,-17 0-15,16 0 16,1 0-16,-17 0 15,16 0-15,-16 0 16,1 0-16,15 0 16,-16 0-16,0 0 15,0 0-15,17 0 16,-1 0-16,-16-16 16,17 16-16,15 0 15,-32 0 1,17 0-1,-17-17-15,0 17 16,0 0-16,0 0 16,1 0-1,-1 0-15,0 0 16,0 0-16,0 0 16,1 0-16,15 0 15,-16 0 1,16 0-1,-15 0-15,-1 0 16,0 0-16,0 0 16,16 0-16,-15 0 15,31 0-15,-15 0 16,-17 0-16,16 0 16,-16 0-16,33 0 15,-17 0-15,1 0 16,-17 0-16,16 0 15,-16 0-15,17 0 16,-1 0-16,-16 0 16,16 0-16,-15 0 15,-1 0 1,0 0-16,0 0 16,0 0-1,1 0 1,-1 0-16,0 0 15,0 0-15,0 0 16,17 0-16,-17 0 16,0 0-16,0 0 15,17 0-15,-1 0 16,-16 0-16,0 0 16,17 0-16,-17 0 15,0 0-15,16 0 16,1 0-16,-1 0 15,-16 0 1,33 0-16,-33 0 16,16 0-16,-16 0 15,17 0-15,-1 0 16,-16 0-16,17 0 16,-17 0-16,32-16 15,-15 16-15,-17 0 16,16 0-16,1 0 15,-1 0-15,-16 0 16,17 0 0,-17 0-1,16 0 1,-16 0-16,0 0 16,17 0-16,15 0 15,-15 0-15,-1 0 16,0 0-16,17 0 15,-1 0-15,-15 0 16,15 0-16,-15 0 16,-1 0-16,0 0 15,17 0-15,-1 0 16,-15 0-16,-17 0 16,0 0-16,0 0 15,17 0 1,-17 0-16,16 0 15,-16 0 1,1 0-16,15 0 16,-16 0-1,17 0-15,-17 0 16,0 0 0,0 0-16,0 0 31,17 0 0,-17 0-15,0 0-1,16 16 1,-16-16 0,1 0-16,-1 0 15,0 0-15,0 0 16,0 0-16,17 17 15,-17-17-15,0 0 16,0 0-16,0 0 16,1 0-16,-1 0 78,0 0-63,0 0 17,0 0 15,1 0 15,-1 0 438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44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37.79528" units="1/cm"/>
          <inkml:channelProperty channel="Y" name="resolution" value="37.81512" units="1/cm"/>
          <inkml:channelProperty channel="T" name="resolution" value="1" units="1/dev"/>
        </inkml:channelProperties>
      </inkml:inkSource>
      <inkml:timestamp xml:id="ts0" timeString="2020-10-13T13:29:34.305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24 0,'17'0'110,"15"0"-95,0 0-15,-15 0 16,15 0-16,0 0 16,17 0-16,-17 0 15,33 0-15,-17 0 16,1 0-16,-17 0 15,17 0-15,-1 0 16,-15 0 0,-1 0-16,0 0 0,1 0 15,-1 0 1,-16 0-16,17 0 16,-17 0-1,0 0-15,16-16 16,-15 16-1,-1 0-15,0 0 16,0 0-16,0 0 16,0 0-16,1 0 15,15 0 1,-16 0 0,0 0-16,17 0 15,-1 0 1,-16 0-1,17 0-15,-17 0 16,16 0 0,1 0-16,-17 0 15,16 0-15,-16 0 16,17 0-16,-1 0 16,0 16-16,1-16 15,-1 0-15,-16 0 16,17 0-1,-17 0 1,0 0-16,16 0 16,-16 16-16,1-16 15,15 0-15,-16 0 16,0 0-16,17 16 16,-17-16-16,0 0 15,16 0-15,1 0 16,-1 0-16,17 0 15,-33 0-15,0 0 16,0 0-16,17 0 16,-17 0-16,0 0 15,16 0-15,-16 0 16,1 0-16,-1 0 16,16 16-1,-16-16-15,-16 17 16,33-17-16,-17 0 15,0 0-15,16 0 16,1 0-16,-17 0 16,0 0-16,0 0 15,33 0-15,-33 0 16,16 0-16,-15 0 16,15 0-16,-16 0 15,0 0 1,0 0-16,1 0 15,-1 0-15,0 0 16,0 0 0,0 0-1,0 0-15,1 0 16,-1 0 0,0 0 15,0 0-16,0 0-15,1 0 16,-1 0-16,0 0 16,16 0-1,-16 0-15,1-17 16,-1 17-16,0 0 16,16 0-1,-32-16 1,17 16-1,-1 0-15,0 0 16,0 0-16,0 0 16,17 0-1,-17 0-15,16 0 16,-16 0-16,0 0 16,1 0-16,15-16 15,-16 16-15,0 0 16,17 0-16,-17-16 15,0 16-15,16 0 16,-15 0-16,-1 0 16,0 0-1,0-16-15,0 16 16,1 0 0,-1 0-16,0 0 15,16 0 1,-16 0-1,1 0-15,-1 0 16,16 0-16,-16 0 16,0 0-16,1 0 15,15 0-15,0 0 16,1 0-16,-1 0 16,0 0-16,1 0 15,-1 0-15,-16 0 16,1 0-16,15 0 15,0 0-15,1 0 16,-17 0 0,16 0-16,-16 0 15,33 0-15,-33 0 16,16 0-16,1 16 16,-1-16-16,17 0 15,-17 0-15,17 0 16,-1 0-16,-32 0 15,17 16-15,-17-16 16,16 0-16,0 0 16,-15 0-16,-1 0 15,16 0-15,1 0 16,-17 0-16,0 0 16,16 0-16,-16 0 15,17 0 1,-17 0-16,0 0 15,0 0-15,17 0 16,-17 0-16,0 0 16,16 0-16,1 0 15,-1 0 1,0 0-16,1 0 16,-17 0-1,16 0-15,-15 0 16,15 0-16,16 0 15,-15 0-15,-17 0 16,16 0-16,-16 0 16,33 0-16,-33 0 15,0 0-15,1 0 16,-1 0-16,0 0 16,0 0-16,16 0 15,-15 0-15,-1 0 16,0 0-16,16 0 15,1 0 1,-17 0-16,0 0 16,16 16-16,-15-16 15,-1 0 1,0 0-16,0 0 16,0 0-1,0 0-15,1 0 16,-1 0-1,0 0 1,0 0 0,0 0-1,1 0 1,-1 0 0,0 0-1,0 0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44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37.79528" units="1/cm"/>
          <inkml:channelProperty channel="Y" name="resolution" value="37.81512" units="1/cm"/>
          <inkml:channelProperty channel="T" name="resolution" value="1" units="1/dev"/>
        </inkml:channelProperties>
      </inkml:inkSource>
      <inkml:timestamp xml:id="ts0" timeString="2020-10-13T13:29:39.400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16 0,'16'0'31,"0"0"-15,17 0-1,-17 0-15,16 0 16,1 0-16,-1 0 16,17 0-16,-1 0 15,1 0-15,-17 0 16,33 0-16,-17 0 15,1 0-15,-17 0 16,17 0-16,-33 0 16,0 0-16,0 0 15,0 0-15,1 0 16,-1 0 0,0 0-1,0 16-15,16-16 16,-15 0-1,-1 0 1,16 0-16,1 0 16,-1 16-16,0-16 15,1 0-15,-17 0 16,16 0-16,1 0 16,-17 0-16,0 0 15,16 0-15,1 0 16,-17 0-16,0 0 15,16 0-15,-16 0 16,1 0-16,-1 0 16,0 0-16,0 0 15,0 0-15,1 0 16,-1 0-16,0 0 16,16 0-1,-16 0 1,17 0-16,-17 0 15,0 0 1,0 0-16,1 0 16,15 0-1,-16 0-15,0 0 16,0 0-16,1 0 16,15 0-16,-16 0 15,16 0 1,1 0-16,-17 0 15,0 0-15,17 0 16,-17 0-16,16-16 16,-16 16-16,0 0 15,17-16 1,-17 16 0,0 0-1,0 0 1,1 0-1,-1 0 1,0 0 0,0 0-16,0 0 15,17 0 1,-17 0-16,0 0 16,0 0-16,33 0 15,-17 0-15,-16 0 16,0 0-16,17 0 15,-1 0-15,-16 0 16,0 0-16,1 0 16,15 0-1,-16 0 1,0 0 0,0 0-1,1 0 1,-1 0-1,0 0 1,0 0-16,0 0 16,1 0-16,-1 0 15,16 0-15,-16 0 16,0 0-16,1 0 16,-1 0-16,0 0 15,0 0-15,0 16 16,1-16 46,-1 0-46,0 0 0,0 0-1,0 16 1,0-16 15,1 0 16,-1 0-16,0 0-15,0 0 31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44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37.79528" units="1/cm"/>
          <inkml:channelProperty channel="Y" name="resolution" value="37.81512" units="1/cm"/>
          <inkml:channelProperty channel="T" name="resolution" value="1" units="1/dev"/>
        </inkml:channelProperties>
      </inkml:inkSource>
      <inkml:timestamp xml:id="ts0" timeString="2020-10-13T13:29:42.618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0,'16'0'46,"17"0"-30,-17 0 0,32 0-16,-15 0 15,-1 0-15,17 0 16,-17 0-16,16 0 16,1 0-16,16 16 15,-17-16-15,1 16 16,16-16-1,-1 0-15,17 0 16,-32 0-16,32 0 16,-33 17-16,17-17 15,-17 0-15,1 0 16,-17 0-16,1 0 16,-1 0-16,0 0 15,1 0-15,-17 0 16,0 0-16,0 0 15,0 0-15,1 0 16,-1 0-16,0 0 16,0 0-16,0 0 15,0 0-15,1 0 16,15 0-16,-16 0 16,0 0-16,17 0 15,-17 0-15,0 0 16,0 0-16,17 0 15,-17 0 1,0 0 0,0 0-16,0 0 47,0 0-16,1 0-16,-1 0-15,0 0 16,0 0-16,0 0 16,17 0-16,-1 0 15,0 0-15,1 0 16,15 0-16,-15 0 16,-1 16-16,0-16 15,-15 0-15,15 0 16,-16 0-16,16 0 15,-15 0 1,15 0-16,-16 0 16,0 0-16,1 0 15,-1 0-15,0 0 16,0 0-16,16 0 16,-15 0-16,-1 0 15,16 0-15,-16 0 16,17 0-1,-17 0 1,0 0 0,0 0-16,0 0 15,17 0 1,-17 0 0,0 0-1,16 0 1,-15 0-1,15 0 1,0 0-16,-15 0 16,-1 0-1,0 0-15,0 0 16,0 0 0,0 0-1,1 0 1,-1 0-1,0 0 1,0 0 0,0 0-16,0 0 31,1 0 0,-1 0-15,0 0 15,0 0 453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44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37.79528" units="1/cm"/>
          <inkml:channelProperty channel="Y" name="resolution" value="37.81512" units="1/cm"/>
          <inkml:channelProperty channel="T" name="resolution" value="1" units="1/dev"/>
        </inkml:channelProperties>
      </inkml:inkSource>
      <inkml:timestamp xml:id="ts0" timeString="2020-10-13T13:29:52.536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71 0,'16'0'63,"1"0"-48,-1 0-15,16 0 16,0 0-16,1 0 16,15 0-16,-15 0 15,-1 0 1,0 0-16,1 0 16,15 0-16,1 0 15,-17 0-15,17 0 16,-1 0-16,-15-16 15,15 16-15,-16 0 16,17 0-16,0 0 16,-17 0-16,16 0 15,-15 0-15,15 0 16,1 0-16,-17 0 16,17 0-16,-1 0 15,1 0-15,-17 0 16,1 0-16,-1 0 15,-16 0-15,16 0 16,1 0-16,-17 0 16,0 0-1,0 0-15,0 0 16,1 0 0,15 0-1,-16 0 1,0 0-16,1 0 15,15 0 1,0 0-16,-16 0 16,17 0-16,-1 0 15,17 0-15,-33 0 16,0 0-16,0 0 16,17 0-16,-17 0 15,0 0-15,0 0 16,0 0-16,0 0 15,1 0 1,-1 0-16,0 0 16,0 0-16,0 0 15,1 0 1,-1 0-16,0 0 16,0 0-16,0 0 15,17 0-15,-1 0 16,17 0-16,-33 0 15,0 0-15,32 0 16,-15 0-16,-1 0 16,33 0-16,-33 16 15,1-16-15,15 0 16,-16 0-16,1 0 16,15 0-1,-15 0-15,-1 0 16,-16 0-16,17 0 15,-1 0-15,0 0 16,1 0-16,-1 0 16,-16 0-1,0 0-15,1 0 16,-1 0-16,0 0 16,0 0-1,0-16 1,0 16-1,1 0-15,-1 0 16,0 0-16,16-16 16,-15 16-1,-1 0-15,16 0 16,0 0-16,-15 0 16,15 0-16,-16 0 15,33-17-15,-17 17 16,-16 0-16,17 0 15,-1 0-15,-16 0 16,0 0-16,0 0 16,17 0-1,-17 0 1,0 0-16,0 0 16,0 0-16,17 0 15,-33-16 1,16 16-16,16 0 15,-15 0-15,-1 0 16,0 0-16,16 0 16,-16 0-1,1 0-15,-1 0 16,0 0-16,0 0 31,0 0-15,1 0-1,-1 0 64,0 0 14,0 0-61,0 0-17,0 0 1,1 0-1,-1 0-15,0 0 16,0 0 31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44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37.79528" units="1/cm"/>
          <inkml:channelProperty channel="Y" name="resolution" value="37.81512" units="1/cm"/>
          <inkml:channelProperty channel="T" name="resolution" value="1" units="1/dev"/>
        </inkml:channelProperties>
      </inkml:inkSource>
      <inkml:timestamp xml:id="ts0" timeString="2020-10-13T13:29:55.857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-1 84 0,'-16'0'62,"32"0"-30,0 0-17,16-16-15,17 16 16,-1 0-16,17 0 16,16 0-16,16-16 15,16 16-15,1 0 16,-34 0-16,34-17 15,-1 17-15,-32 0 16,16 0-16,-49 0 16,17 0-16,0 0 15,0 0-15,-1 0 16,-31 0-16,15 0 16,-15 0-16,15 0 15,1 0-15,-17 0 16,17 0-1,-17 0-15,33 0 16,-1 0-16,-31 0 16,31 0-16,-15 0 15,-1 0-15,1 0 16,-17 0-16,17 0 16,-17 0-16,17 0 15,-1 0-15,1 0 16,-1 0-16,1 0 15,-1 0-15,1 0 16,0 17-16,-1-17 16,-16 0-16,1 0 15,-1 0-15,17 0 16,-17 0-16,17 0 16,-17 0-16,0 0 15,17 0-15,-17 0 16,1 0-16,-1 0 15,0 0-15,1 0 16,-1 0-16,16 0 16,1 0-16,-17 0 15,1 0-15,-1 0 16,0 0-16,-15 0 16,31 0-1,-15 0-15,15 0 16,-32 0-16,33 0 15,-1 0-15,-15 0 16,-1 0-16,17 0 16,-1 0-16,-16 0 15,17 0-15,-17 0 16,17 0-16,-17 0 16,1-17-16,31 17 15,-15 0-15,-17 0 16,17 0-16,-1 0 15,1 0-15,-1 0 16,1 0-16,-1 0 16,1 0-16,-1 0 15,-15 0-15,15 0 16,1 0-16,-1 0 16,1 0-16,-17-17 15,17 17-15,-17 0 16,17 0-16,-17 0 15,17 0-15,-17 0 16,0 0 0,17 0-16,-17 0 15,17 0-15,-17 0 16,17 0-16,-1 0 16,1 0-16,-1 0 15,1 0-15,-1 0 16,17 0-16,-16 0 15,15 0-15,-15 0 16,16 0-16,-1 0 16,-15 0-16,-17 0 15,1 0-15,15 0 16,-16 0-16,1 0 16,-17 0-1,0 0-15,0 0 16,0 0-16,1 0 15,-1 0-15,32 0 16,-31 0-16,-1 0 16,16 0-16,0 0 15,1 0-15,-17 0 16,0 0-16,16 0 16,1 0-16,-17 0 15,0 0-15,0 0 16,1 0-1,-1 0-15,0 0 16,0 0 15,0 0 1,0-16-32,1 16 46,-1 0 79,0 0-93,0 0-32,0 0 31,1 0-15,-1 0 15,0 0-16,0 0 17,0 0-1,0 0-15,1 0-1,-1 0 32,0 0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44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37.79528" units="1/cm"/>
          <inkml:channelProperty channel="Y" name="resolution" value="37.81512" units="1/cm"/>
          <inkml:channelProperty channel="T" name="resolution" value="1" units="1/dev"/>
        </inkml:channelProperties>
      </inkml:inkSource>
      <inkml:timestamp xml:id="ts0" timeString="2020-10-13T13:29:58.153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18 0,'17'0'78,"15"0"-78,-16 0 16,33 0-16,15 0 15,1 0-15,0 0 16,194 0 0,-162 0-16,32 0 15,-16 0-15,-32 0 16,16 16-16,-32-16 16,0 0-16,0 0 15,-1 0-15,-15 0 16,-1 0-16,1 0 15,-1 16-15,-15-16 16,-17 0-16,16 0 16,1 0-16,-1 0 15,0 0-15,1 0 16,15 0-16,1 0 16,-1 0-1,1 0-15,-1 0 16,1 0-16,-17 0 15,1 0-15,-1 0 16,0 0-16,1 0 16,-17 0-16,16 0 15,-16 0 17,1 0-17,-1 0 1,0 0-16,0 0 15,0 0 1,0 0-16,17 0 16,-33-16-1,16 16-15,0 0 78,0 0-46,1 0-1,-1 0 16,0 0-16,-16-16-15,16 16-1,0 0 1,-16-17 203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44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37.79528" units="1/cm"/>
          <inkml:channelProperty channel="Y" name="resolution" value="37.81512" units="1/cm"/>
          <inkml:channelProperty channel="T" name="resolution" value="1" units="1/dev"/>
        </inkml:channelProperties>
      </inkml:inkSource>
      <inkml:timestamp xml:id="ts0" timeString="2020-10-13T13:30:01.121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 0,'16'0'94,"33"0"-78,-1 0-16,1 0 15,16 0 1,-1 0-16,17 0 16,16 0-16,-16 0 15,-16 0-15,32 0 16,-16 0-16,-33 0 16,17 0-16,-16 0 15,-1 0-15,-16 0 16,1 0-16,-17 0 15,33 0-15,-33 0 16,0 0-16,0 0 16,16 0-16,1 0 15,-17 0 1,16 0-16,-16 0 16,1 0-16,15 0 15,-16 0-15,17 0 16,-1 0-16,0 0 15,1 0-15,-17 0 16,0 0-16,0 0 16,17 0-16,-17 0 15,0 0-15,16 0 16,-16 0 0,1 0-16,-1 0 0,16 0 15,0 0 1,-15 0-16,15 0 15,0 0-15,1 0 16,-1 0-16,0 0 16,-15 0-16,15 0 15,-16 0-15,0 0 16,1 0-16,-1 0 16,0 0-16,0 0 31,0 0 0,0 0 0,1 0-15,-1 0 0,0 0 15,0 0 47,0 0-62,0 0-1,1 0-15,15 0 16,-16 0 15,0 0 0,1 0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44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37.79528" units="1/cm"/>
          <inkml:channelProperty channel="Y" name="resolution" value="37.81512" units="1/cm"/>
          <inkml:channelProperty channel="T" name="resolution" value="1" units="1/dev"/>
        </inkml:channelProperties>
      </inkml:inkSource>
      <inkml:timestamp xml:id="ts0" timeString="2020-10-13T13:30:04.921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58 0,'2216'33'235,"-2151"-33"-235,-16 0 15,-17 0-15,16 0 16,1 0-16,-1 0 15,1 0-15,-17 0 16,17 0-16,-1 0 16,1 0-16,16 0 15,-33-16-15,33 16 16,-17 0-16,-15 0 16,15 0-16,-15 0 15,15 0-15,1 0 16,-17 0-16,0-17 15,17 17-15,-17 0 16,1 0-16,15 0 16,1 0-16,-17 0 15,17 0-15,-17 0 16,0 0-16,1 0 16,15 0-16,-15 0 15,-1 0 1,16 0-16,-15 0 15,-1 0-15,-16-16 16,17 16-16,-1 0 16,-16 0-16,17 0 15,-17 0-15,16 0 16,16 0-16,-16 0 16,17 0-16,-33 0 15,32 0-15,1 0 16,-1 0-16,-15 0 15,15 0-15,1 0 16,-1 0-16,1 0 16,-1 0-16,1 0 15,-1 0-15,-15 0 16,-1 0-16,0 0 16,17 0-16,-17 0 15,17 0-15,-33 0 16,33 0-16,-33 0 15,16 0-15,0 0 16,1 0-16,-17 0 16,16 0-1,1 0-15,-1 0 16,0 0-16,1 0 16,-1 0-16,1 0 15,15 0-15,-16 0 16,17 0-16,-17 0 15,17-16-15,-1 16 16,-31 0-16,31 0 16,-16 0-16,1 0 15,-1 0-15,17 0 16,-17 0-16,0 0 16,1 0-16,-1 0 15,0 0-15,17 0 16,-17 0-16,17 0 15,-1-16-15,-15 16 16,15 0-16,1 0 16,-1 0-16,1 0 15,-1 0-15,-15 0 16,15 0-16,1 0 16,-17 0-16,17 0 15,-17 0-15,1 0 16,-1 0-16,16 0 15,-15 0 1,15 0-16,1 0 16,-17 0-16,1 0 15,-1 0-15,0 0 16,-16 0-16,33 0 16,-1 0-16,-15 0 15,15 0-15,1 0 16,-1 0-16,1 0 15,0 0-15,-1 0 16,-16 0-16,17 0 16,-1 0-16,-31 0 15,31 0-15,-32 0 16,33 0-16,-33 0 16,0 0-16,0 0 15,1 0 1,-1 0 15,16 0-15,-16 0-1,1 16 1,-1-16 15,0 0 0,0 0-15,0 0 0,0 0-16,1 0 15,-1 0 1,0 0-16,0 0 16,0 0-16,17 0 15,-17 16 1,0-16-16,0 0 62,0 0 79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44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37.79528" units="1/cm"/>
          <inkml:channelProperty channel="Y" name="resolution" value="37.81512" units="1/cm"/>
          <inkml:channelProperty channel="T" name="resolution" value="1" units="1/dev"/>
        </inkml:channelProperties>
      </inkml:inkSource>
      <inkml:timestamp xml:id="ts0" timeString="2020-10-13T13:30:07.097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-1 115 0,'16'0'16,"0"0"-16,0 0 16,17 0-16,15 0 15,1-16-15,48 16 16,-33-15-16,50-1 16,-33 16-16,32 0 15,16 0-15,-33-16 16,34 16-16,-49 0 15,32 0-15,-48 0 16,32 0-16,-49 0 16,17-17-16,-17 17 15,1 0-15,-17 0 16,17 0-16,-17 0 16,1 0-16,15 0 15,1 0-15,-1-16 16,1 16-1,-1 0-15,1 0 16,15 0-16,-15 0 16,0 0-16,-1 0 15,1 0-15,-1 0 16,1 0-16,-1 0 16,1 0-16,-17 0 15,16 0-15,-16-16 16,17 16-16,-17 0 15,0 0-15,-16 0 16,1 0-16,-1 0 16,0 0-16,0 0 15,0 0 1,1 0 0,-1 0 15,0 0-16,0 0-15,16 0 16,-15 0 0,-1 0-1,0 0-15,0 0 16,16 16 0,-15-16-1,15 0 1,-16 0-1,-16 16 32,16-16-47,1 0 16,-1 0 0,0 0-1,0 0 1,-16 17-1,16-17 17,0 0-1,1 0 16,-1 0-32,0 0 1,0 0 0,0 0-1,1 0 1,-1 0 15,0 0-15,0 0 15,0 0 0,0 0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1F61A0-5486-4E47-8312-C7E877077D0E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19E23C-DD53-9841-B8DE-03FA1723C9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5758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532" y="0"/>
            <a:ext cx="6967799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2" y="1076486"/>
            <a:ext cx="4332731" cy="1611476"/>
          </a:xfrm>
        </p:spPr>
        <p:txBody>
          <a:bodyPr anchor="t">
            <a:normAutofit/>
          </a:bodyPr>
          <a:lstStyle>
            <a:lvl1pPr algn="l">
              <a:lnSpc>
                <a:spcPts val="2700"/>
              </a:lnSpc>
              <a:defRPr sz="2531" b="1">
                <a:solidFill>
                  <a:srgbClr val="FFFFFF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2779303"/>
            <a:ext cx="3510750" cy="1343981"/>
          </a:xfrm>
        </p:spPr>
        <p:txBody>
          <a:bodyPr>
            <a:normAutofit/>
          </a:bodyPr>
          <a:lstStyle>
            <a:lvl1pPr marL="0" indent="0" algn="l">
              <a:lnSpc>
                <a:spcPts val="1519"/>
              </a:lnSpc>
              <a:buNone/>
              <a:defRPr sz="1294">
                <a:solidFill>
                  <a:srgbClr val="FFFFFF"/>
                </a:solidFill>
              </a:defRPr>
            </a:lvl1pPr>
            <a:lvl2pPr marL="25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FE317E-A270-B144-BF6B-332B7538A0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1814" y="3536690"/>
            <a:ext cx="722245" cy="1338489"/>
          </a:xfrm>
          <a:prstGeom prst="rect">
            <a:avLst/>
          </a:prstGeom>
        </p:spPr>
      </p:pic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340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6855753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2" y="1076486"/>
            <a:ext cx="4332731" cy="1611476"/>
          </a:xfrm>
        </p:spPr>
        <p:txBody>
          <a:bodyPr anchor="t">
            <a:normAutofit/>
          </a:bodyPr>
          <a:lstStyle>
            <a:lvl1pPr algn="l">
              <a:lnSpc>
                <a:spcPts val="2700"/>
              </a:lnSpc>
              <a:defRPr sz="2531" b="1">
                <a:solidFill>
                  <a:srgbClr val="FFFFFF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2779303"/>
            <a:ext cx="3510750" cy="1343981"/>
          </a:xfrm>
        </p:spPr>
        <p:txBody>
          <a:bodyPr>
            <a:normAutofit/>
          </a:bodyPr>
          <a:lstStyle>
            <a:lvl1pPr marL="0" indent="0" algn="l">
              <a:lnSpc>
                <a:spcPts val="1519"/>
              </a:lnSpc>
              <a:buNone/>
              <a:defRPr sz="1294">
                <a:solidFill>
                  <a:srgbClr val="FFFFFF"/>
                </a:solidFill>
              </a:defRPr>
            </a:lvl1pPr>
            <a:lvl2pPr marL="25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FE317E-A270-B144-BF6B-332B7538A0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0478" y="3544247"/>
            <a:ext cx="722245" cy="13384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6855753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2" y="1076486"/>
            <a:ext cx="4332731" cy="1611476"/>
          </a:xfrm>
        </p:spPr>
        <p:txBody>
          <a:bodyPr anchor="t">
            <a:normAutofit/>
          </a:bodyPr>
          <a:lstStyle>
            <a:lvl1pPr algn="l">
              <a:lnSpc>
                <a:spcPts val="2700"/>
              </a:lnSpc>
              <a:defRPr sz="2531" b="1">
                <a:solidFill>
                  <a:schemeClr val="accent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2779303"/>
            <a:ext cx="3510750" cy="1343981"/>
          </a:xfrm>
        </p:spPr>
        <p:txBody>
          <a:bodyPr>
            <a:normAutofit/>
          </a:bodyPr>
          <a:lstStyle>
            <a:lvl1pPr marL="0" indent="0" algn="l">
              <a:lnSpc>
                <a:spcPts val="1519"/>
              </a:lnSpc>
              <a:buNone/>
              <a:defRPr sz="1294">
                <a:solidFill>
                  <a:schemeClr val="accent1"/>
                </a:solidFill>
              </a:defRPr>
            </a:lvl1pPr>
            <a:lvl2pPr marL="25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FE317E-A270-B144-BF6B-332B7538A0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3475" y="3544247"/>
            <a:ext cx="722245" cy="13384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S_Powerpoint_Opt1-5.jpg"/>
          <p:cNvPicPr>
            <a:picLocks noChangeAspect="1"/>
          </p:cNvPicPr>
          <p:nvPr userDrawn="1"/>
        </p:nvPicPr>
        <p:blipFill rotWithShape="1">
          <a:blip r:embed="rId2"/>
          <a:srcRect r="9819"/>
          <a:stretch/>
        </p:blipFill>
        <p:spPr>
          <a:xfrm>
            <a:off x="-1" y="0"/>
            <a:ext cx="6858001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1735" y="1263107"/>
            <a:ext cx="5829300" cy="2025080"/>
          </a:xfrm>
        </p:spPr>
        <p:txBody>
          <a:bodyPr anchor="t">
            <a:noAutofit/>
          </a:bodyPr>
          <a:lstStyle>
            <a:lvl1pPr algn="l">
              <a:lnSpc>
                <a:spcPts val="2700"/>
              </a:lnSpc>
              <a:defRPr sz="2531" b="1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70A198-6888-F548-AC25-D27FE505FB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041107"/>
            <a:ext cx="6858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F3C53B5-8603-724C-84BF-A302DC9D17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1735" y="1263107"/>
            <a:ext cx="5829300" cy="2025080"/>
          </a:xfrm>
        </p:spPr>
        <p:txBody>
          <a:bodyPr anchor="t">
            <a:noAutofit/>
          </a:bodyPr>
          <a:lstStyle>
            <a:lvl1pPr algn="l">
              <a:lnSpc>
                <a:spcPts val="2700"/>
              </a:lnSpc>
              <a:defRPr sz="2531" b="1" cap="none">
                <a:solidFill>
                  <a:srgbClr val="00AEE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59FABB-F72F-0448-87B6-3441F362A0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041107"/>
            <a:ext cx="6858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S_Powerpoint_Opt1-5.jpg">
            <a:extLst>
              <a:ext uri="{FF2B5EF4-FFF2-40B4-BE49-F238E27FC236}">
                <a16:creationId xmlns:a16="http://schemas.microsoft.com/office/drawing/2014/main" id="{064A5FB4-15AF-D34E-B8F8-4F87E2C489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9614"/>
          <a:stretch/>
        </p:blipFill>
        <p:spPr>
          <a:xfrm>
            <a:off x="-816250" y="0"/>
            <a:ext cx="7674251" cy="51435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31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342900" y="1120189"/>
            <a:ext cx="6172200" cy="3516200"/>
          </a:xfrm>
        </p:spPr>
        <p:txBody>
          <a:bodyPr>
            <a:normAutofit/>
          </a:bodyPr>
          <a:lstStyle>
            <a:lvl1pPr marL="257168" indent="-257168">
              <a:lnSpc>
                <a:spcPct val="150000"/>
              </a:lnSpc>
              <a:buSzPct val="100000"/>
              <a:buFont typeface="+mj-lt"/>
              <a:buAutoNum type="arabicPeriod"/>
              <a:defRPr sz="1294">
                <a:solidFill>
                  <a:schemeClr val="bg1"/>
                </a:solidFill>
              </a:defRPr>
            </a:lvl1pPr>
            <a:lvl2pPr marL="450045" indent="-192876"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707213" indent="-192876"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DD8C06-D9D6-174C-AD56-BDCF9953C7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041107"/>
            <a:ext cx="6858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F3C53B5-8603-724C-84BF-A302DC9D17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3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342900" y="1120189"/>
            <a:ext cx="6172200" cy="3516200"/>
          </a:xfrm>
        </p:spPr>
        <p:txBody>
          <a:bodyPr>
            <a:normAutofit/>
          </a:bodyPr>
          <a:lstStyle>
            <a:lvl1pPr marL="257168" indent="-257168">
              <a:lnSpc>
                <a:spcPct val="150000"/>
              </a:lnSpc>
              <a:buSzPct val="100000"/>
              <a:buFont typeface="+mj-lt"/>
              <a:buAutoNum type="arabicPeriod"/>
              <a:defRPr sz="1294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0045" indent="-192876"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707213" indent="-192876"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2E92B5-FFED-094E-AC29-74204DB123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041107"/>
            <a:ext cx="6858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1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2900" y="4767263"/>
            <a:ext cx="2171700" cy="273844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42900" y="1304839"/>
            <a:ext cx="6172200" cy="3147939"/>
          </a:xfrm>
        </p:spPr>
        <p:txBody>
          <a:bodyPr anchor="t">
            <a:normAutofit/>
          </a:bodyPr>
          <a:lstStyle>
            <a:lvl1pPr marL="0" indent="0">
              <a:lnSpc>
                <a:spcPts val="2925"/>
              </a:lnSpc>
              <a:buNone/>
              <a:defRPr sz="2869" b="1">
                <a:solidFill>
                  <a:schemeClr val="accent1"/>
                </a:solidFill>
                <a:latin typeface="Times New Roman"/>
                <a:cs typeface="Times New Roman"/>
              </a:defRPr>
            </a:lvl1pPr>
            <a:lvl2pPr marL="257168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37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06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6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43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12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18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348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2DAC288-6A69-694F-AEEF-A7FAC385D6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6858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1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2900" y="4767263"/>
            <a:ext cx="2171700" cy="273844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42900" y="1304839"/>
            <a:ext cx="6172200" cy="3147939"/>
          </a:xfrm>
        </p:spPr>
        <p:txBody>
          <a:bodyPr anchor="t">
            <a:normAutofit/>
          </a:bodyPr>
          <a:lstStyle>
            <a:lvl1pPr marL="0" indent="0">
              <a:lnSpc>
                <a:spcPts val="2363"/>
              </a:lnSpc>
              <a:buNone/>
              <a:defRPr sz="2025" b="1">
                <a:solidFill>
                  <a:schemeClr val="accent1"/>
                </a:solidFill>
                <a:latin typeface="Times New Roman"/>
                <a:cs typeface="Times New Roman"/>
              </a:defRPr>
            </a:lvl1pPr>
            <a:lvl2pPr marL="257168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37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06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6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43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12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18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348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E9BAE22-E8EB-394C-9EEC-E96140120A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6858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1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00151"/>
            <a:ext cx="6172200" cy="3394472"/>
          </a:xfrm>
        </p:spPr>
        <p:txBody>
          <a:bodyPr/>
          <a:lstStyle>
            <a:lvl1pPr marL="195448" indent="-195448">
              <a:lnSpc>
                <a:spcPts val="1294"/>
              </a:lnSpc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" y="4767263"/>
            <a:ext cx="2171700" cy="273844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4E928D-DE5F-6341-99DF-FD23827870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6858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1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00151"/>
            <a:ext cx="2640330" cy="3394472"/>
          </a:xfrm>
        </p:spPr>
        <p:txBody>
          <a:bodyPr>
            <a:noAutofit/>
          </a:bodyPr>
          <a:lstStyle>
            <a:lvl1pPr marL="0" indent="0">
              <a:lnSpc>
                <a:spcPts val="1294"/>
              </a:lnSpc>
              <a:spcBef>
                <a:spcPts val="0"/>
              </a:spcBef>
              <a:buNone/>
              <a:defRPr sz="956"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" y="4767263"/>
            <a:ext cx="2171700" cy="273844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99332" y="1200151"/>
            <a:ext cx="2640330" cy="3394472"/>
          </a:xfrm>
        </p:spPr>
        <p:txBody>
          <a:bodyPr>
            <a:noAutofit/>
          </a:bodyPr>
          <a:lstStyle>
            <a:lvl1pPr marL="0" indent="0">
              <a:lnSpc>
                <a:spcPts val="1069"/>
              </a:lnSpc>
              <a:spcBef>
                <a:spcPts val="0"/>
              </a:spcBef>
              <a:buNone/>
              <a:defRPr sz="788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71E412D-61EC-A14F-B4D5-9D2D971C47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6858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1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00151"/>
            <a:ext cx="2640330" cy="3394472"/>
          </a:xfrm>
        </p:spPr>
        <p:txBody>
          <a:bodyPr>
            <a:noAutofit/>
          </a:bodyPr>
          <a:lstStyle>
            <a:lvl1pPr marL="0" marR="0" indent="0" algn="l" defTabSz="257168" rtl="0" eaLnBrk="1" fontAlgn="auto" latinLnBrk="0" hangingPunct="1">
              <a:lnSpc>
                <a:spcPts val="1069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Lucida Grande"/>
              <a:buNone/>
              <a:tabLst/>
              <a:defRPr sz="788"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" y="4767263"/>
            <a:ext cx="2171700" cy="273844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99332" y="1200151"/>
            <a:ext cx="2640330" cy="3394472"/>
          </a:xfrm>
        </p:spPr>
        <p:txBody>
          <a:bodyPr>
            <a:noAutofit/>
          </a:bodyPr>
          <a:lstStyle>
            <a:lvl1pPr marL="0" indent="0">
              <a:lnSpc>
                <a:spcPts val="1069"/>
              </a:lnSpc>
              <a:spcBef>
                <a:spcPts val="0"/>
              </a:spcBef>
              <a:buNone/>
              <a:defRPr sz="788"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CD134C4-CF8B-1B4E-868D-6852181A9A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6858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1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" y="4767263"/>
            <a:ext cx="2171700" cy="273844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342900" y="1028699"/>
            <a:ext cx="6172200" cy="360045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1DD04F-A58E-0C46-BD0C-07A67AA79C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6858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1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" y="4767263"/>
            <a:ext cx="2171700" cy="273844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hart Placeholder 7"/>
          <p:cNvSpPr>
            <a:spLocks noGrp="1"/>
          </p:cNvSpPr>
          <p:nvPr>
            <p:ph type="chart" sz="quarter" idx="14"/>
          </p:nvPr>
        </p:nvSpPr>
        <p:spPr>
          <a:xfrm>
            <a:off x="342900" y="1435101"/>
            <a:ext cx="6172200" cy="3194048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42900" y="877825"/>
            <a:ext cx="6172200" cy="557276"/>
          </a:xfrm>
        </p:spPr>
        <p:txBody>
          <a:bodyPr>
            <a:noAutofit/>
          </a:bodyPr>
          <a:lstStyle>
            <a:lvl1pPr marL="0" indent="0">
              <a:lnSpc>
                <a:spcPts val="1069"/>
              </a:lnSpc>
              <a:buNone/>
              <a:defRPr sz="788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4D9162A-FBEB-A942-ADD9-344F2FA09A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6858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1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" y="4767263"/>
            <a:ext cx="2171700" cy="273844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342900" y="1988820"/>
            <a:ext cx="2640330" cy="23622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342901" y="877824"/>
            <a:ext cx="2640806" cy="1148954"/>
          </a:xfrm>
        </p:spPr>
        <p:txBody>
          <a:bodyPr>
            <a:noAutofit/>
          </a:bodyPr>
          <a:lstStyle>
            <a:lvl1pPr marL="0" indent="0">
              <a:buNone/>
              <a:defRPr sz="788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hart Placeholder 7"/>
          <p:cNvSpPr>
            <a:spLocks noGrp="1"/>
          </p:cNvSpPr>
          <p:nvPr>
            <p:ph type="chart" sz="quarter" idx="15"/>
          </p:nvPr>
        </p:nvSpPr>
        <p:spPr>
          <a:xfrm>
            <a:off x="3799332" y="1988820"/>
            <a:ext cx="2640330" cy="23622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3799333" y="857250"/>
            <a:ext cx="2640806" cy="1148954"/>
          </a:xfrm>
        </p:spPr>
        <p:txBody>
          <a:bodyPr>
            <a:noAutofit/>
          </a:bodyPr>
          <a:lstStyle>
            <a:lvl1pPr marL="0" indent="0">
              <a:buNone/>
              <a:defRPr sz="788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B60EE92-59E1-274A-8C39-F98C614236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6858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27073"/>
            <a:ext cx="6172200" cy="4688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61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" y="4767263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61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nl-NL" smtClean="0"/>
              <a:t>Maaike van Gerwen- Meta-analysis course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3" r:id="rId2"/>
    <p:sldLayoutId id="2147483714" r:id="rId3"/>
    <p:sldLayoutId id="2147483708" r:id="rId4"/>
    <p:sldLayoutId id="2147483716" r:id="rId5"/>
    <p:sldLayoutId id="2147483712" r:id="rId6"/>
    <p:sldLayoutId id="2147483717" r:id="rId7"/>
    <p:sldLayoutId id="2147483711" r:id="rId8"/>
    <p:sldLayoutId id="2147483718" r:id="rId9"/>
    <p:sldLayoutId id="2147483707" r:id="rId10"/>
    <p:sldLayoutId id="2147483719" r:id="rId11"/>
    <p:sldLayoutId id="2147483720" r:id="rId12"/>
    <p:sldLayoutId id="2147483721" r:id="rId13"/>
    <p:sldLayoutId id="2147483723" r:id="rId14"/>
    <p:sldLayoutId id="2147483722" r:id="rId15"/>
  </p:sldLayoutIdLst>
  <p:hf hdr="0" dt="0"/>
  <p:txStyles>
    <p:titleStyle>
      <a:lvl1pPr algn="l" defTabSz="257168" rtl="0" eaLnBrk="1" latinLnBrk="0" hangingPunct="1">
        <a:spcBef>
          <a:spcPct val="0"/>
        </a:spcBef>
        <a:buNone/>
        <a:defRPr sz="1125" b="1" kern="1200">
          <a:solidFill>
            <a:schemeClr val="accent1"/>
          </a:solidFill>
          <a:latin typeface="Times New Roman"/>
          <a:ea typeface="+mj-ea"/>
          <a:cs typeface="Times New Roman"/>
        </a:defRPr>
      </a:lvl1pPr>
    </p:titleStyle>
    <p:bodyStyle>
      <a:lvl1pPr marL="144014" indent="-195448" algn="l" defTabSz="257168" rtl="0" eaLnBrk="1" latinLnBrk="0" hangingPunct="1">
        <a:spcBef>
          <a:spcPct val="20000"/>
        </a:spcBef>
        <a:buSzPct val="70000"/>
        <a:buFont typeface="Lucida Grande"/>
        <a:buChar char="▶"/>
        <a:defRPr sz="1013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1pPr>
      <a:lvl2pPr marL="417899" indent="-160731" algn="l" defTabSz="257168" rtl="0" eaLnBrk="1" latinLnBrk="0" hangingPunct="1">
        <a:spcBef>
          <a:spcPct val="20000"/>
        </a:spcBef>
        <a:buFont typeface="Arial"/>
        <a:buChar char="–"/>
        <a:defRPr sz="9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2pPr>
      <a:lvl3pPr marL="642922" indent="-128585" algn="l" defTabSz="257168" rtl="0" eaLnBrk="1" latinLnBrk="0" hangingPunct="1">
        <a:spcBef>
          <a:spcPct val="20000"/>
        </a:spcBef>
        <a:buFont typeface="Arial"/>
        <a:buChar char="•"/>
        <a:defRPr sz="788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3pPr>
      <a:lvl4pPr marL="900091" indent="-128585" algn="l" defTabSz="257168" rtl="0" eaLnBrk="1" latinLnBrk="0" hangingPunct="1">
        <a:spcBef>
          <a:spcPct val="20000"/>
        </a:spcBef>
        <a:buFont typeface="Arial"/>
        <a:buChar char="–"/>
        <a:defRPr sz="675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4pPr>
      <a:lvl5pPr marL="1157259" indent="-128585" algn="l" defTabSz="257168" rtl="0" eaLnBrk="1" latinLnBrk="0" hangingPunct="1">
        <a:spcBef>
          <a:spcPct val="20000"/>
        </a:spcBef>
        <a:buFont typeface="Arial"/>
        <a:buChar char="»"/>
        <a:defRPr sz="563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5pPr>
      <a:lvl6pPr marL="1414428" indent="-128585" algn="l" defTabSz="257168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257168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257168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4" indent="-128585" algn="l" defTabSz="257168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716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8" algn="l" defTabSz="25716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25716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25716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25716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25716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2" algn="l" defTabSz="25716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25716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8" algn="l" defTabSz="25716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2" Type="http://schemas.microsoft.com/office/2007/relationships/media" Target="../media/media8.m4a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2" Type="http://schemas.microsoft.com/office/2007/relationships/media" Target="../media/media9.m4a"/><Relationship Id="rId1" Type="http://schemas.openxmlformats.org/officeDocument/2006/relationships/tags" Target="../tags/tag2.xml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2" Type="http://schemas.microsoft.com/office/2007/relationships/media" Target="../media/media10.m4a"/><Relationship Id="rId1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2" Type="http://schemas.microsoft.com/office/2007/relationships/media" Target="../media/media11.m4a"/><Relationship Id="rId1" Type="http://schemas.openxmlformats.org/officeDocument/2006/relationships/tags" Target="../tags/tag4.xml"/><Relationship Id="rId6" Type="http://schemas.openxmlformats.org/officeDocument/2006/relationships/image" Target="../media/image8.png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2" Type="http://schemas.microsoft.com/office/2007/relationships/media" Target="../media/media13.m4a"/><Relationship Id="rId1" Type="http://schemas.openxmlformats.org/officeDocument/2006/relationships/tags" Target="../tags/tag5.xml"/><Relationship Id="rId6" Type="http://schemas.openxmlformats.org/officeDocument/2006/relationships/image" Target="../media/image8.pn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7" Type="http://schemas.openxmlformats.org/officeDocument/2006/relationships/image" Target="../media/image8.png"/><Relationship Id="rId2" Type="http://schemas.microsoft.com/office/2007/relationships/media" Target="../media/media14.m4a"/><Relationship Id="rId1" Type="http://schemas.openxmlformats.org/officeDocument/2006/relationships/tags" Target="../tags/tag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audio" Target="../media/media15.m4a"/><Relationship Id="rId7" Type="http://schemas.openxmlformats.org/officeDocument/2006/relationships/image" Target="../media/image20.png"/><Relationship Id="rId2" Type="http://schemas.microsoft.com/office/2007/relationships/media" Target="../media/media15.m4a"/><Relationship Id="rId1" Type="http://schemas.openxmlformats.org/officeDocument/2006/relationships/tags" Target="../tags/tag7.xml"/><Relationship Id="rId6" Type="http://schemas.openxmlformats.org/officeDocument/2006/relationships/image" Target="../media/image19.png"/><Relationship Id="rId11" Type="http://schemas.openxmlformats.org/officeDocument/2006/relationships/image" Target="../media/image8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13" Type="http://schemas.openxmlformats.org/officeDocument/2006/relationships/image" Target="../media/image29.emf"/><Relationship Id="rId3" Type="http://schemas.openxmlformats.org/officeDocument/2006/relationships/slideLayout" Target="../slideLayouts/slideLayout8.xml"/><Relationship Id="rId7" Type="http://schemas.openxmlformats.org/officeDocument/2006/relationships/customXml" Target="../ink/ink2.xml"/><Relationship Id="rId12" Type="http://schemas.openxmlformats.org/officeDocument/2006/relationships/customXml" Target="../ink/ink4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25.emf"/><Relationship Id="rId11" Type="http://schemas.openxmlformats.org/officeDocument/2006/relationships/image" Target="../media/image28.emf"/><Relationship Id="rId5" Type="http://schemas.openxmlformats.org/officeDocument/2006/relationships/customXml" Target="../ink/ink1.xml"/><Relationship Id="rId10" Type="http://schemas.openxmlformats.org/officeDocument/2006/relationships/customXml" Target="../ink/ink3.xml"/><Relationship Id="rId4" Type="http://schemas.openxmlformats.org/officeDocument/2006/relationships/image" Target="../media/image24.png"/><Relationship Id="rId9" Type="http://schemas.openxmlformats.org/officeDocument/2006/relationships/image" Target="../media/image25.png"/><Relationship Id="rId1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5.emf"/><Relationship Id="rId18" Type="http://schemas.openxmlformats.org/officeDocument/2006/relationships/image" Target="../media/image39.emf"/><Relationship Id="rId26" Type="http://schemas.openxmlformats.org/officeDocument/2006/relationships/image" Target="../media/image43.emf"/><Relationship Id="rId39" Type="http://schemas.openxmlformats.org/officeDocument/2006/relationships/customXml" Target="../ink/ink20.xml"/><Relationship Id="rId21" Type="http://schemas.openxmlformats.org/officeDocument/2006/relationships/customXml" Target="../ink/ink11.xml"/><Relationship Id="rId34" Type="http://schemas.openxmlformats.org/officeDocument/2006/relationships/image" Target="../media/image47.emf"/><Relationship Id="rId7" Type="http://schemas.openxmlformats.org/officeDocument/2006/relationships/image" Target="../media/image32.emf"/><Relationship Id="rId2" Type="http://schemas.openxmlformats.org/officeDocument/2006/relationships/audio" Target="../media/media17.m4a"/><Relationship Id="rId16" Type="http://schemas.openxmlformats.org/officeDocument/2006/relationships/image" Target="../media/image30.png"/><Relationship Id="rId20" Type="http://schemas.openxmlformats.org/officeDocument/2006/relationships/image" Target="../media/image40.emf"/><Relationship Id="rId29" Type="http://schemas.openxmlformats.org/officeDocument/2006/relationships/customXml" Target="../ink/ink15.xml"/><Relationship Id="rId41" Type="http://schemas.openxmlformats.org/officeDocument/2006/relationships/image" Target="../media/image8.png"/><Relationship Id="rId1" Type="http://schemas.microsoft.com/office/2007/relationships/media" Target="../media/media17.m4a"/><Relationship Id="rId6" Type="http://schemas.openxmlformats.org/officeDocument/2006/relationships/customXml" Target="../ink/ink5.xml"/><Relationship Id="rId11" Type="http://schemas.openxmlformats.org/officeDocument/2006/relationships/image" Target="../media/image34.emf"/><Relationship Id="rId24" Type="http://schemas.openxmlformats.org/officeDocument/2006/relationships/image" Target="../media/image42.emf"/><Relationship Id="rId32" Type="http://schemas.openxmlformats.org/officeDocument/2006/relationships/image" Target="../media/image46.emf"/><Relationship Id="rId37" Type="http://schemas.openxmlformats.org/officeDocument/2006/relationships/customXml" Target="../ink/ink19.xml"/><Relationship Id="rId40" Type="http://schemas.openxmlformats.org/officeDocument/2006/relationships/image" Target="../media/image50.emf"/><Relationship Id="rId5" Type="http://schemas.openxmlformats.org/officeDocument/2006/relationships/image" Target="../media/image27.png"/><Relationship Id="rId15" Type="http://schemas.openxmlformats.org/officeDocument/2006/relationships/image" Target="../media/image29.png"/><Relationship Id="rId23" Type="http://schemas.openxmlformats.org/officeDocument/2006/relationships/customXml" Target="../ink/ink12.xml"/><Relationship Id="rId28" Type="http://schemas.openxmlformats.org/officeDocument/2006/relationships/image" Target="../media/image44.emf"/><Relationship Id="rId36" Type="http://schemas.openxmlformats.org/officeDocument/2006/relationships/image" Target="../media/image48.emf"/><Relationship Id="rId10" Type="http://schemas.openxmlformats.org/officeDocument/2006/relationships/customXml" Target="../ink/ink7.xml"/><Relationship Id="rId19" Type="http://schemas.openxmlformats.org/officeDocument/2006/relationships/customXml" Target="../ink/ink10.xml"/><Relationship Id="rId31" Type="http://schemas.openxmlformats.org/officeDocument/2006/relationships/customXml" Target="../ink/ink16.xml"/><Relationship Id="rId4" Type="http://schemas.openxmlformats.org/officeDocument/2006/relationships/image" Target="../media/image26.png"/><Relationship Id="rId9" Type="http://schemas.openxmlformats.org/officeDocument/2006/relationships/image" Target="../media/image33.emf"/><Relationship Id="rId14" Type="http://schemas.openxmlformats.org/officeDocument/2006/relationships/image" Target="../media/image28.png"/><Relationship Id="rId22" Type="http://schemas.openxmlformats.org/officeDocument/2006/relationships/image" Target="../media/image41.emf"/><Relationship Id="rId27" Type="http://schemas.openxmlformats.org/officeDocument/2006/relationships/customXml" Target="../ink/ink14.xml"/><Relationship Id="rId30" Type="http://schemas.openxmlformats.org/officeDocument/2006/relationships/image" Target="../media/image45.emf"/><Relationship Id="rId35" Type="http://schemas.openxmlformats.org/officeDocument/2006/relationships/customXml" Target="../ink/ink18.xml"/><Relationship Id="rId8" Type="http://schemas.openxmlformats.org/officeDocument/2006/relationships/customXml" Target="../ink/ink6.xml"/><Relationship Id="rId3" Type="http://schemas.openxmlformats.org/officeDocument/2006/relationships/slideLayout" Target="../slideLayouts/slideLayout8.xml"/><Relationship Id="rId12" Type="http://schemas.openxmlformats.org/officeDocument/2006/relationships/customXml" Target="../ink/ink8.xml"/><Relationship Id="rId17" Type="http://schemas.openxmlformats.org/officeDocument/2006/relationships/customXml" Target="../ink/ink9.xml"/><Relationship Id="rId25" Type="http://schemas.openxmlformats.org/officeDocument/2006/relationships/customXml" Target="../ink/ink13.xml"/><Relationship Id="rId33" Type="http://schemas.openxmlformats.org/officeDocument/2006/relationships/customXml" Target="../ink/ink17.xml"/><Relationship Id="rId38" Type="http://schemas.openxmlformats.org/officeDocument/2006/relationships/image" Target="../media/image4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2" y="1076487"/>
            <a:ext cx="4332731" cy="120214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Meta-analysis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2325" dirty="0"/>
              <a:t>Search results and article selection</a:t>
            </a:r>
            <a:br>
              <a:rPr lang="en-US" sz="2325" dirty="0"/>
            </a:br>
            <a:endParaRPr lang="en-US" sz="2325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514352" y="2687963"/>
            <a:ext cx="4681000" cy="13439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257175" rtl="0" eaLnBrk="1" latinLnBrk="0" hangingPunct="1">
              <a:lnSpc>
                <a:spcPts val="1519"/>
              </a:lnSpc>
              <a:spcBef>
                <a:spcPct val="20000"/>
              </a:spcBef>
              <a:buSzPct val="70000"/>
              <a:buFont typeface="Lucida Grande"/>
              <a:buNone/>
              <a:defRPr sz="1294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257175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514350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788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771525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675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028700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563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1285875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43050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00225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Maaike van Gerwen, MD PhD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Otolaryngology- Head and Neck Surgery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Institute for Translational Epidemiology</a:t>
            </a:r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0" y="4381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88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449"/>
    </mc:Choice>
    <mc:Fallback xmlns="">
      <p:transition spd="slow" advTm="194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725" y="726343"/>
            <a:ext cx="5154549" cy="3976366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42900" y="327073"/>
            <a:ext cx="6172200" cy="468878"/>
          </a:xfrm>
        </p:spPr>
        <p:txBody>
          <a:bodyPr>
            <a:normAutofit/>
          </a:bodyPr>
          <a:lstStyle/>
          <a:p>
            <a:r>
              <a:rPr lang="en-US" sz="1400" dirty="0" smtClean="0"/>
              <a:t>Results literature </a:t>
            </a:r>
            <a:r>
              <a:rPr lang="en-US" sz="1400" dirty="0"/>
              <a:t>search </a:t>
            </a:r>
          </a:p>
        </p:txBody>
      </p:sp>
      <p:sp>
        <p:nvSpPr>
          <p:cNvPr id="9" name="Oval 8"/>
          <p:cNvSpPr/>
          <p:nvPr/>
        </p:nvSpPr>
        <p:spPr>
          <a:xfrm>
            <a:off x="1428750" y="795951"/>
            <a:ext cx="1191065" cy="62366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1917895" y="1906172"/>
            <a:ext cx="225083" cy="12660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1917895" y="2808849"/>
            <a:ext cx="225083" cy="12660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009293" y="257465"/>
            <a:ext cx="2505808" cy="4688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000" b="1" dirty="0" smtClean="0">
                <a:solidFill>
                  <a:schemeClr val="tx1"/>
                </a:solidFill>
              </a:rPr>
              <a:t>Research question</a:t>
            </a:r>
            <a:r>
              <a:rPr lang="en-US" sz="1000" dirty="0" smtClean="0">
                <a:solidFill>
                  <a:schemeClr val="tx1"/>
                </a:solidFill>
              </a:rPr>
              <a:t>: What is the association between of heavy metals and thyroid cancer?</a:t>
            </a:r>
            <a:endParaRPr lang="en-US" sz="1000" dirty="0">
              <a:solidFill>
                <a:schemeClr val="tx1"/>
              </a:solidFill>
            </a:endParaRPr>
          </a:p>
        </p:txBody>
      </p:sp>
      <p:pic>
        <p:nvPicPr>
          <p:cNvPr id="13" name="Audio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0" y="4381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25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0577"/>
    </mc:Choice>
    <mc:Fallback xmlns="">
      <p:transition spd="slow" advTm="1705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342" y="672707"/>
            <a:ext cx="4382430" cy="419330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009293" y="257464"/>
            <a:ext cx="2505808" cy="11586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000" b="1" dirty="0" smtClean="0">
                <a:solidFill>
                  <a:schemeClr val="tx1"/>
                </a:solidFill>
              </a:rPr>
              <a:t>Research question</a:t>
            </a:r>
            <a:r>
              <a:rPr lang="en-US" sz="1000" dirty="0" smtClean="0">
                <a:solidFill>
                  <a:schemeClr val="tx1"/>
                </a:solidFill>
              </a:rPr>
              <a:t>: Are mesothelin, osteopontin and fibulin-3 potential biomarkers for the detection of mesothelioma by comparing biomarker levels in mesothelioma patients with biomarker levels in patients with other cancers, patients with lung disease or healthy individuals?</a:t>
            </a:r>
            <a:endParaRPr lang="en-US" sz="1000" dirty="0">
              <a:solidFill>
                <a:schemeClr val="tx1"/>
              </a:solidFill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0" y="4381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18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007"/>
    </mc:Choice>
    <mc:Fallback xmlns="">
      <p:transition spd="slow" advTm="770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400" dirty="0" smtClean="0"/>
              <a:t>In- and exclusion criteria</a:t>
            </a:r>
            <a:endParaRPr lang="en-US" sz="1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67397" y="1673446"/>
            <a:ext cx="2400886" cy="17549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200" b="1" dirty="0" smtClean="0">
                <a:solidFill>
                  <a:schemeClr val="tx1"/>
                </a:solidFill>
              </a:rPr>
              <a:t>Inclusion criteria</a:t>
            </a:r>
          </a:p>
          <a:p>
            <a:endParaRPr lang="en-US" sz="12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1"/>
                </a:solidFill>
              </a:rPr>
              <a:t>Published in English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1"/>
                </a:solidFill>
              </a:rPr>
              <a:t>At least one comparison group besides the mesothelioma patient group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1"/>
                </a:solidFill>
              </a:rPr>
              <a:t>Levels of biomarker reported in blood or pleural effusion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3866271" y="1673446"/>
            <a:ext cx="2400886" cy="17549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200" b="1" dirty="0" smtClean="0">
                <a:solidFill>
                  <a:schemeClr val="tx1"/>
                </a:solidFill>
              </a:rPr>
              <a:t>Exclusion criteria</a:t>
            </a:r>
          </a:p>
          <a:p>
            <a:endParaRPr lang="en-US" sz="12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1"/>
                </a:solidFill>
              </a:rPr>
              <a:t>Meta-analysis/ review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1"/>
                </a:solidFill>
              </a:rPr>
              <a:t>Impossible to calculate mean and standard deviation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1"/>
                </a:solidFill>
              </a:rPr>
              <a:t>Overlapping cohorts</a:t>
            </a:r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0" y="4381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04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505"/>
    </mc:Choice>
    <mc:Fallback xmlns="">
      <p:transition spd="slow" advTm="855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17739"/>
            <a:ext cx="6172200" cy="468878"/>
          </a:xfrm>
        </p:spPr>
        <p:txBody>
          <a:bodyPr>
            <a:normAutofit/>
          </a:bodyPr>
          <a:lstStyle/>
          <a:p>
            <a:pPr algn="ctr"/>
            <a:r>
              <a:rPr lang="en-US" sz="1400" u="sng" dirty="0" smtClean="0"/>
              <a:t>Broad</a:t>
            </a:r>
            <a:r>
              <a:rPr lang="en-US" sz="1400" dirty="0" smtClean="0"/>
              <a:t> versus </a:t>
            </a:r>
            <a:r>
              <a:rPr lang="en-US" sz="1400" u="sng" dirty="0" smtClean="0"/>
              <a:t>more detailed</a:t>
            </a:r>
            <a:r>
              <a:rPr lang="en-US" sz="1400" dirty="0" smtClean="0"/>
              <a:t> initial search</a:t>
            </a:r>
            <a:endParaRPr lang="en-US" sz="1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69509" y="2455387"/>
            <a:ext cx="2505808" cy="6551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200" b="1" dirty="0" smtClean="0">
                <a:solidFill>
                  <a:schemeClr val="tx1"/>
                </a:solidFill>
              </a:rPr>
              <a:t>Research question</a:t>
            </a:r>
            <a:r>
              <a:rPr lang="en-US" sz="1200" dirty="0" smtClean="0">
                <a:solidFill>
                  <a:schemeClr val="tx1"/>
                </a:solidFill>
              </a:rPr>
              <a:t>: What is the association between of heavy metals and thyroid cancer?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73891" y="1912486"/>
            <a:ext cx="2505808" cy="17409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200" b="1" dirty="0" smtClean="0">
                <a:solidFill>
                  <a:schemeClr val="tx1"/>
                </a:solidFill>
              </a:rPr>
              <a:t>Research question</a:t>
            </a:r>
            <a:r>
              <a:rPr lang="en-US" sz="1200" dirty="0" smtClean="0">
                <a:solidFill>
                  <a:schemeClr val="tx1"/>
                </a:solidFill>
              </a:rPr>
              <a:t>: Are mesothelin, osteopontin and fibulin-3 potential biomarkers for the detection of mesothelioma by comparing biomarker levels in mesothelioma patients with biomarker levels in patients with other cancers, patients with lung disease or healthy individuals?</a:t>
            </a:r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0" y="4381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46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4910"/>
    </mc:Choice>
    <mc:Fallback xmlns="">
      <p:transition spd="slow" advTm="1649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42900" y="1518977"/>
            <a:ext cx="6172200" cy="164695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500" dirty="0"/>
              <a:t>Research question:</a:t>
            </a:r>
            <a:endParaRPr lang="en-US" sz="1500" b="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500" b="0" dirty="0">
                <a:solidFill>
                  <a:schemeClr val="tx1"/>
                </a:solidFill>
              </a:rPr>
              <a:t>Is fibulin-3 a potential biomarker for the detection of mesothelioma by comparing biomarker levels in mesothelioma patients with biomarker levels in patients with other cancers, patients with lung disease or healthy individuals?</a:t>
            </a:r>
          </a:p>
          <a:p>
            <a:endParaRPr lang="en-US" sz="1500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0" y="4381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71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04"/>
    </mc:Choice>
    <mc:Fallback xmlns="">
      <p:transition spd="slow" advTm="135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500" dirty="0"/>
              <a:t>Literature search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42900" y="1239902"/>
            <a:ext cx="6172200" cy="274261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350" dirty="0">
                <a:solidFill>
                  <a:schemeClr val="tx1"/>
                </a:solidFill>
              </a:rPr>
              <a:t>Literature search yielded 35 articles using the following search terms:</a:t>
            </a:r>
          </a:p>
          <a:p>
            <a:pPr>
              <a:lnSpc>
                <a:spcPct val="150000"/>
              </a:lnSpc>
            </a:pPr>
            <a:r>
              <a:rPr lang="en-US" sz="1350" b="0" dirty="0">
                <a:solidFill>
                  <a:schemeClr val="tx1"/>
                </a:solidFill>
              </a:rPr>
              <a:t>(((fibulin-3) OR </a:t>
            </a:r>
            <a:r>
              <a:rPr lang="en-US" sz="1350" b="0" dirty="0" err="1">
                <a:solidFill>
                  <a:schemeClr val="tx1"/>
                </a:solidFill>
              </a:rPr>
              <a:t>fibulin</a:t>
            </a:r>
            <a:r>
              <a:rPr lang="en-US" sz="1350" b="0" dirty="0">
                <a:solidFill>
                  <a:schemeClr val="tx1"/>
                </a:solidFill>
              </a:rPr>
              <a:t>)) AND ((MPM) OR mesothelioma), restricted to English</a:t>
            </a:r>
          </a:p>
          <a:p>
            <a:pPr>
              <a:lnSpc>
                <a:spcPct val="150000"/>
              </a:lnSpc>
            </a:pPr>
            <a:r>
              <a:rPr lang="en-US" sz="1350" b="0" dirty="0">
                <a:solidFill>
                  <a:schemeClr val="tx1"/>
                </a:solidFill>
              </a:rPr>
              <a:t>+ </a:t>
            </a:r>
            <a:r>
              <a:rPr lang="en-US" sz="1350" dirty="0">
                <a:solidFill>
                  <a:schemeClr val="tx1"/>
                </a:solidFill>
              </a:rPr>
              <a:t>5 articles </a:t>
            </a:r>
            <a:r>
              <a:rPr lang="en-US" sz="1350" b="0" dirty="0">
                <a:solidFill>
                  <a:schemeClr val="tx1"/>
                </a:solidFill>
              </a:rPr>
              <a:t>retrieved from meta-analysis and reviews			</a:t>
            </a:r>
          </a:p>
          <a:p>
            <a:pPr>
              <a:lnSpc>
                <a:spcPct val="150000"/>
              </a:lnSpc>
            </a:pPr>
            <a:r>
              <a:rPr lang="en-US" sz="1350" b="0" dirty="0">
                <a:solidFill>
                  <a:schemeClr val="tx1"/>
                </a:solidFill>
              </a:rPr>
              <a:t>Total: </a:t>
            </a:r>
            <a:r>
              <a:rPr lang="en-US" sz="1350" dirty="0">
                <a:solidFill>
                  <a:schemeClr val="tx1"/>
                </a:solidFill>
              </a:rPr>
              <a:t>40 articles </a:t>
            </a:r>
          </a:p>
          <a:p>
            <a:pPr>
              <a:lnSpc>
                <a:spcPct val="150000"/>
              </a:lnSpc>
            </a:pPr>
            <a:endParaRPr lang="en-US" sz="1350" b="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350" b="0" dirty="0">
                <a:solidFill>
                  <a:schemeClr val="tx1"/>
                </a:solidFill>
              </a:rPr>
              <a:t>			Screening: </a:t>
            </a:r>
            <a:r>
              <a:rPr lang="en-US" sz="1350" dirty="0">
                <a:solidFill>
                  <a:schemeClr val="tx1"/>
                </a:solidFill>
              </a:rPr>
              <a:t>Review of title and abstract </a:t>
            </a:r>
          </a:p>
        </p:txBody>
      </p:sp>
      <p:sp>
        <p:nvSpPr>
          <p:cNvPr id="6" name="Right Arrow 5"/>
          <p:cNvSpPr/>
          <p:nvPr/>
        </p:nvSpPr>
        <p:spPr>
          <a:xfrm>
            <a:off x="541091" y="3106156"/>
            <a:ext cx="490756" cy="22021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0" y="4381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264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752"/>
    </mc:Choice>
    <mc:Fallback xmlns="">
      <p:transition spd="slow" advTm="327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13693"/>
            <a:ext cx="1771126" cy="560039"/>
          </a:xfrm>
        </p:spPr>
        <p:txBody>
          <a:bodyPr>
            <a:normAutofit fontScale="90000"/>
          </a:bodyPr>
          <a:lstStyle/>
          <a:p>
            <a:r>
              <a:rPr lang="en-US" sz="1500" dirty="0"/>
              <a:t>Examples of articles:</a:t>
            </a:r>
            <a:br>
              <a:rPr lang="en-US" sz="1500" dirty="0"/>
            </a:br>
            <a:r>
              <a:rPr lang="en-US" sz="1500" dirty="0"/>
              <a:t>In- or excluded?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7431" y="505892"/>
            <a:ext cx="4644739" cy="38273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007066" y="465399"/>
            <a:ext cx="692092" cy="33765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96000" y="4381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59603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169"/>
    </mc:Choice>
    <mc:Fallback xmlns="">
      <p:transition spd="slow" advTm="611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28203"/>
            <a:ext cx="1771126" cy="560039"/>
          </a:xfrm>
        </p:spPr>
        <p:txBody>
          <a:bodyPr>
            <a:normAutofit fontScale="90000"/>
          </a:bodyPr>
          <a:lstStyle/>
          <a:p>
            <a:r>
              <a:rPr lang="en-US" sz="1500" dirty="0"/>
              <a:t>Examples of articles:</a:t>
            </a:r>
            <a:br>
              <a:rPr lang="en-US" sz="1500" dirty="0"/>
            </a:br>
            <a:r>
              <a:rPr lang="en-US" sz="1500" dirty="0"/>
              <a:t>In- or excluded?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2063" y="328202"/>
            <a:ext cx="4557204" cy="4074895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4304349" y="3279943"/>
            <a:ext cx="1697722" cy="33765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96000" y="4381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84178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519"/>
    </mc:Choice>
    <mc:Fallback xmlns="">
      <p:transition spd="slow" advTm="335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669" y="336990"/>
            <a:ext cx="1771126" cy="560039"/>
          </a:xfrm>
        </p:spPr>
        <p:txBody>
          <a:bodyPr>
            <a:normAutofit fontScale="90000"/>
          </a:bodyPr>
          <a:lstStyle/>
          <a:p>
            <a:r>
              <a:rPr lang="en-US" sz="1500" dirty="0"/>
              <a:t>Examples of articles:</a:t>
            </a:r>
            <a:br>
              <a:rPr lang="en-US" sz="1500" dirty="0"/>
            </a:br>
            <a:r>
              <a:rPr lang="en-US" sz="1500" dirty="0"/>
              <a:t>In- or excluded?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2289" y="336989"/>
            <a:ext cx="4659335" cy="3856437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3560013" y="3121550"/>
            <a:ext cx="1508970" cy="33765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96000" y="4381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8573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121"/>
    </mc:Choice>
    <mc:Fallback xmlns="">
      <p:transition spd="slow" advTm="311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42814"/>
            <a:ext cx="1771126" cy="560039"/>
          </a:xfrm>
        </p:spPr>
        <p:txBody>
          <a:bodyPr>
            <a:normAutofit fontScale="90000"/>
          </a:bodyPr>
          <a:lstStyle/>
          <a:p>
            <a:r>
              <a:rPr lang="en-US" sz="1500" dirty="0"/>
              <a:t>Examples of articles:</a:t>
            </a:r>
            <a:br>
              <a:rPr lang="en-US" sz="1500" dirty="0"/>
            </a:br>
            <a:r>
              <a:rPr lang="en-US" sz="1500" dirty="0"/>
              <a:t>In- or excluded?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4026" y="396123"/>
            <a:ext cx="4579172" cy="3779831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2712791" y="3624630"/>
            <a:ext cx="1508970" cy="33765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Oval 9"/>
          <p:cNvSpPr/>
          <p:nvPr/>
        </p:nvSpPr>
        <p:spPr>
          <a:xfrm>
            <a:off x="5184228" y="3624630"/>
            <a:ext cx="1508970" cy="33765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96000" y="4381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8693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504"/>
    </mc:Choice>
    <mc:Fallback xmlns="">
      <p:transition spd="slow" advTm="415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8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500" dirty="0"/>
              <a:t>Eligibility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42900" y="1239902"/>
            <a:ext cx="6172200" cy="274261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350" dirty="0">
                <a:solidFill>
                  <a:schemeClr val="tx1"/>
                </a:solidFill>
              </a:rPr>
              <a:t>Screening yielded 11 out of 40 articles for full text review			</a:t>
            </a:r>
          </a:p>
          <a:p>
            <a:pPr>
              <a:lnSpc>
                <a:spcPct val="150000"/>
              </a:lnSpc>
            </a:pPr>
            <a:r>
              <a:rPr lang="en-US" sz="1350" dirty="0">
                <a:solidFill>
                  <a:schemeClr val="tx1"/>
                </a:solidFill>
              </a:rPr>
              <a:t>			Eligibility: </a:t>
            </a:r>
            <a:r>
              <a:rPr lang="en-US" sz="1350" b="0" dirty="0">
                <a:solidFill>
                  <a:schemeClr val="tx1"/>
                </a:solidFill>
              </a:rPr>
              <a:t>Full text review</a:t>
            </a:r>
          </a:p>
          <a:p>
            <a:pPr>
              <a:lnSpc>
                <a:spcPct val="150000"/>
              </a:lnSpc>
            </a:pPr>
            <a:endParaRPr lang="en-US" sz="1350" b="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350" b="0" dirty="0">
                <a:solidFill>
                  <a:schemeClr val="tx1"/>
                </a:solidFill>
              </a:rPr>
              <a:t>			</a:t>
            </a: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541091" y="1655081"/>
            <a:ext cx="490756" cy="22021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0" y="4381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469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75"/>
    </mc:Choice>
    <mc:Fallback xmlns="">
      <p:transition spd="slow" advTm="133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87361"/>
            <a:ext cx="1771126" cy="560039"/>
          </a:xfrm>
        </p:spPr>
        <p:txBody>
          <a:bodyPr>
            <a:normAutofit fontScale="90000"/>
          </a:bodyPr>
          <a:lstStyle/>
          <a:p>
            <a:r>
              <a:rPr lang="en-US" sz="1500" dirty="0"/>
              <a:t>Examples of articles:</a:t>
            </a:r>
            <a:br>
              <a:rPr lang="en-US" sz="1500" dirty="0"/>
            </a:br>
            <a:r>
              <a:rPr lang="en-US" sz="1500" dirty="0"/>
              <a:t>In- or excluded?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4026" y="389266"/>
            <a:ext cx="4243877" cy="3844929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4652251" y="2867483"/>
            <a:ext cx="968107" cy="33765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Oval 9"/>
          <p:cNvSpPr/>
          <p:nvPr/>
        </p:nvSpPr>
        <p:spPr>
          <a:xfrm>
            <a:off x="4059153" y="3134017"/>
            <a:ext cx="968107" cy="33765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96000" y="4381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5770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856"/>
    </mc:Choice>
    <mc:Fallback xmlns="">
      <p:transition spd="slow" advTm="438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8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674" y="1033026"/>
            <a:ext cx="5551469" cy="19076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53" y="2943784"/>
            <a:ext cx="5494310" cy="328658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3049425" y="2756965"/>
            <a:ext cx="559966" cy="515477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Oval 9"/>
          <p:cNvSpPr/>
          <p:nvPr/>
        </p:nvSpPr>
        <p:spPr>
          <a:xfrm>
            <a:off x="3841819" y="2756965"/>
            <a:ext cx="801488" cy="515477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Oval 10"/>
          <p:cNvSpPr/>
          <p:nvPr/>
        </p:nvSpPr>
        <p:spPr>
          <a:xfrm>
            <a:off x="4757607" y="2756965"/>
            <a:ext cx="801488" cy="515477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805345" y="3467931"/>
            <a:ext cx="4909657" cy="44671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/>
              <a:t>Mean and standard deviation not reported and impossible to obtain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96000" y="4381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2417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504"/>
    </mc:Choice>
    <mc:Fallback xmlns="">
      <p:transition spd="slow" advTm="375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586" y="476451"/>
            <a:ext cx="3173770" cy="8233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2710" y="1000349"/>
            <a:ext cx="4232291" cy="8561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4376" y="2946042"/>
            <a:ext cx="4266685" cy="9837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2900" y="2203245"/>
            <a:ext cx="4872718" cy="76448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9804" y="1696617"/>
            <a:ext cx="4128265" cy="67412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5586" y="3548305"/>
            <a:ext cx="3522986" cy="1213628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096000" y="4381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3686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656"/>
    </mc:Choice>
    <mc:Fallback xmlns="">
      <p:transition spd="slow" advTm="566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1" y="980965"/>
            <a:ext cx="3736544" cy="1384477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794274" y="983505"/>
            <a:ext cx="416899" cy="233266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Ink 10"/>
              <p14:cNvContentPartPr/>
              <p14:nvPr/>
            </p14:nvContentPartPr>
            <p14:xfrm>
              <a:off x="2071297" y="1533067"/>
              <a:ext cx="774900" cy="1755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23428" y="1437796"/>
                <a:ext cx="870638" cy="2084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Ink 11"/>
              <p14:cNvContentPartPr/>
              <p14:nvPr/>
            </p14:nvContentPartPr>
            <p14:xfrm>
              <a:off x="377857" y="2156227"/>
              <a:ext cx="564840" cy="1242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9977" y="2061835"/>
                <a:ext cx="660600" cy="201559"/>
              </a:xfrm>
              <a:prstGeom prst="rect">
                <a:avLst/>
              </a:prstGeom>
            </p:spPr>
          </p:pic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22710" y="2761181"/>
            <a:ext cx="4592390" cy="1292231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2306151" y="2800911"/>
            <a:ext cx="416899" cy="233266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7" name="Ink 16"/>
              <p14:cNvContentPartPr/>
              <p14:nvPr/>
            </p14:nvContentPartPr>
            <p14:xfrm>
              <a:off x="1974873" y="3739283"/>
              <a:ext cx="727920" cy="5292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27017" y="3643163"/>
                <a:ext cx="823633" cy="24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9" name="Ink 18"/>
              <p14:cNvContentPartPr/>
              <p14:nvPr/>
            </p14:nvContentPartPr>
            <p14:xfrm>
              <a:off x="3913833" y="3162563"/>
              <a:ext cx="967320" cy="50040"/>
            </p14:xfrm>
          </p:contentPart>
        </mc:Choice>
        <mc:Fallback xmlns="">
          <p:pic>
            <p:nvPicPr>
              <p:cNvPr id="19" name="Ink 1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865953" y="3066443"/>
                <a:ext cx="1063080" cy="24228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096000" y="4381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83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488"/>
    </mc:Choice>
    <mc:Fallback xmlns="">
      <p:transition spd="slow" advTm="294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09002" y="206300"/>
            <a:ext cx="2467947" cy="251927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Creaney et al. Chest- 2007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1580" y="582232"/>
            <a:ext cx="3050803" cy="109908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933007" y="206300"/>
            <a:ext cx="2467947" cy="251927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Creaney et al. J Thor Oncol- 2008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1581" y="1951354"/>
            <a:ext cx="3050803" cy="262064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9" name="Ink 18"/>
              <p14:cNvContentPartPr/>
              <p14:nvPr/>
            </p14:nvContentPartPr>
            <p14:xfrm>
              <a:off x="5876553" y="1047923"/>
              <a:ext cx="745920" cy="41400"/>
            </p14:xfrm>
          </p:contentPart>
        </mc:Choice>
        <mc:Fallback xmlns="">
          <p:pic>
            <p:nvPicPr>
              <p:cNvPr id="19" name="Ink 1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828673" y="951803"/>
                <a:ext cx="841680" cy="23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" name="Ink 19"/>
              <p14:cNvContentPartPr/>
              <p14:nvPr/>
            </p14:nvContentPartPr>
            <p14:xfrm>
              <a:off x="3710073" y="1199483"/>
              <a:ext cx="2900880" cy="37080"/>
            </p14:xfrm>
          </p:contentPart>
        </mc:Choice>
        <mc:Fallback xmlns="">
          <p:pic>
            <p:nvPicPr>
              <p:cNvPr id="20" name="Ink 1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662193" y="1104644"/>
                <a:ext cx="2996640" cy="2271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1" name="Ink 20"/>
              <p14:cNvContentPartPr/>
              <p14:nvPr/>
            </p14:nvContentPartPr>
            <p14:xfrm>
              <a:off x="3710073" y="1315403"/>
              <a:ext cx="2906640" cy="37080"/>
            </p14:xfrm>
          </p:contentPart>
        </mc:Choice>
        <mc:Fallback xmlns="">
          <p:pic>
            <p:nvPicPr>
              <p:cNvPr id="21" name="Ink 20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662193" y="1218341"/>
                <a:ext cx="3002400" cy="23120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2" name="Ink 21"/>
              <p14:cNvContentPartPr/>
              <p14:nvPr/>
            </p14:nvContentPartPr>
            <p14:xfrm>
              <a:off x="3663273" y="1420883"/>
              <a:ext cx="285840" cy="23760"/>
            </p14:xfrm>
          </p:contentPart>
        </mc:Choice>
        <mc:Fallback xmlns="">
          <p:pic>
            <p:nvPicPr>
              <p:cNvPr id="22" name="Ink 2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615393" y="1326198"/>
                <a:ext cx="381600" cy="212776"/>
              </a:xfrm>
              <a:prstGeom prst="rect">
                <a:avLst/>
              </a:prstGeom>
            </p:spPr>
          </p:pic>
        </mc:Fallback>
      </mc:AlternateContent>
      <p:pic>
        <p:nvPicPr>
          <p:cNvPr id="23" name="Picture 2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4243" y="582232"/>
            <a:ext cx="3036549" cy="216692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04244" y="2798110"/>
            <a:ext cx="2492363" cy="75404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4243" y="3473387"/>
            <a:ext cx="2672706" cy="136140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7" name="Ink 26"/>
              <p14:cNvContentPartPr/>
              <p14:nvPr/>
            </p14:nvContentPartPr>
            <p14:xfrm>
              <a:off x="3966753" y="1065923"/>
              <a:ext cx="745560" cy="77040"/>
            </p14:xfrm>
          </p:contentPart>
        </mc:Choice>
        <mc:Fallback xmlns="">
          <p:pic>
            <p:nvPicPr>
              <p:cNvPr id="27" name="Ink 26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918896" y="969803"/>
                <a:ext cx="841274" cy="26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8" name="Ink 27"/>
              <p14:cNvContentPartPr/>
              <p14:nvPr/>
            </p14:nvContentPartPr>
            <p14:xfrm>
              <a:off x="914313" y="1234763"/>
              <a:ext cx="198000" cy="26280"/>
            </p14:xfrm>
          </p:contentPart>
        </mc:Choice>
        <mc:Fallback xmlns="">
          <p:pic>
            <p:nvPicPr>
              <p:cNvPr id="28" name="Ink 27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66520" y="1137308"/>
                <a:ext cx="293586" cy="22119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0" name="Ink 29"/>
              <p14:cNvContentPartPr/>
              <p14:nvPr/>
            </p14:nvContentPartPr>
            <p14:xfrm>
              <a:off x="774633" y="2511683"/>
              <a:ext cx="2114640" cy="49320"/>
            </p14:xfrm>
          </p:contentPart>
        </mc:Choice>
        <mc:Fallback xmlns="">
          <p:pic>
            <p:nvPicPr>
              <p:cNvPr id="30" name="Ink 29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26753" y="2416260"/>
                <a:ext cx="2210400" cy="2398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1" name="Ink 30"/>
              <p14:cNvContentPartPr/>
              <p14:nvPr/>
            </p14:nvContentPartPr>
            <p14:xfrm>
              <a:off x="3698193" y="3544163"/>
              <a:ext cx="2044800" cy="37080"/>
            </p14:xfrm>
          </p:contentPart>
        </mc:Choice>
        <mc:Fallback xmlns="">
          <p:pic>
            <p:nvPicPr>
              <p:cNvPr id="31" name="Ink 30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650313" y="3447101"/>
                <a:ext cx="2140560" cy="23120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2" name="Ink 31"/>
              <p14:cNvContentPartPr/>
              <p14:nvPr/>
            </p14:nvContentPartPr>
            <p14:xfrm>
              <a:off x="1758873" y="4304123"/>
              <a:ext cx="1013760" cy="26280"/>
            </p14:xfrm>
          </p:contentPart>
        </mc:Choice>
        <mc:Fallback xmlns="">
          <p:pic>
            <p:nvPicPr>
              <p:cNvPr id="32" name="Ink 31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710993" y="4209302"/>
                <a:ext cx="1109520" cy="2155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3" name="Ink 32"/>
              <p14:cNvContentPartPr/>
              <p14:nvPr/>
            </p14:nvContentPartPr>
            <p14:xfrm>
              <a:off x="256233" y="4438043"/>
              <a:ext cx="1048320" cy="28800"/>
            </p14:xfrm>
          </p:contentPart>
        </mc:Choice>
        <mc:Fallback xmlns="">
          <p:pic>
            <p:nvPicPr>
              <p:cNvPr id="33" name="Ink 32"/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08369" y="4340706"/>
                <a:ext cx="1144047" cy="22347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4" name="Ink 33"/>
              <p14:cNvContentPartPr/>
              <p14:nvPr/>
            </p14:nvContentPartPr>
            <p14:xfrm>
              <a:off x="1368633" y="4441643"/>
              <a:ext cx="1404000" cy="27360"/>
            </p14:xfrm>
          </p:contentPart>
        </mc:Choice>
        <mc:Fallback xmlns="">
          <p:pic>
            <p:nvPicPr>
              <p:cNvPr id="34" name="Ink 33"/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320753" y="4345883"/>
                <a:ext cx="1499760" cy="21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35" name="Ink 34"/>
              <p14:cNvContentPartPr/>
              <p14:nvPr/>
            </p14:nvContentPartPr>
            <p14:xfrm>
              <a:off x="279993" y="4542083"/>
              <a:ext cx="2486880" cy="30240"/>
            </p14:xfrm>
          </p:contentPart>
        </mc:Choice>
        <mc:Fallback xmlns="">
          <p:pic>
            <p:nvPicPr>
              <p:cNvPr id="35" name="Ink 34"/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232113" y="4445963"/>
                <a:ext cx="2583000" cy="22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6" name="Ink 35"/>
              <p14:cNvContentPartPr/>
              <p14:nvPr/>
            </p14:nvContentPartPr>
            <p14:xfrm>
              <a:off x="267753" y="4682123"/>
              <a:ext cx="908640" cy="23760"/>
            </p14:xfrm>
          </p:contentPart>
        </mc:Choice>
        <mc:Fallback xmlns="">
          <p:pic>
            <p:nvPicPr>
              <p:cNvPr id="36" name="Ink 35"/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219892" y="4584524"/>
                <a:ext cx="1004362" cy="21895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7" name="Ink 36"/>
              <p14:cNvContentPartPr/>
              <p14:nvPr/>
            </p14:nvContentPartPr>
            <p14:xfrm>
              <a:off x="5806713" y="3563963"/>
              <a:ext cx="833400" cy="720"/>
            </p14:xfrm>
          </p:contentPart>
        </mc:Choice>
        <mc:Fallback xmlns="">
          <p:pic>
            <p:nvPicPr>
              <p:cNvPr id="37" name="Ink 36"/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5758833" y="3371723"/>
                <a:ext cx="929160" cy="38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8" name="Ink 37"/>
              <p14:cNvContentPartPr/>
              <p14:nvPr/>
            </p14:nvContentPartPr>
            <p14:xfrm>
              <a:off x="3710073" y="3677363"/>
              <a:ext cx="2923560" cy="32400"/>
            </p14:xfrm>
          </p:contentPart>
        </mc:Choice>
        <mc:Fallback xmlns="">
          <p:pic>
            <p:nvPicPr>
              <p:cNvPr id="38" name="Ink 37"/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3662193" y="3581243"/>
                <a:ext cx="3019320" cy="22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39" name="Ink 38"/>
              <p14:cNvContentPartPr/>
              <p14:nvPr/>
            </p14:nvContentPartPr>
            <p14:xfrm>
              <a:off x="3704673" y="3784643"/>
              <a:ext cx="1199160" cy="42120"/>
            </p14:xfrm>
          </p:contentPart>
        </mc:Choice>
        <mc:Fallback xmlns="">
          <p:pic>
            <p:nvPicPr>
              <p:cNvPr id="39" name="Ink 38"/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3656793" y="3688883"/>
                <a:ext cx="1294920" cy="2340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1"/>
          <a:stretch>
            <a:fillRect/>
          </a:stretch>
        </p:blipFill>
        <p:spPr>
          <a:xfrm>
            <a:off x="6096000" y="4381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83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652"/>
    </mc:Choice>
    <mc:Fallback xmlns="">
      <p:transition spd="slow" advTm="1316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2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|1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6|1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7|14.4|2.1|9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4|3.5|2.6|2.1|4.1|3.9"/>
</p:tagLst>
</file>

<file path=ppt/theme/theme1.xml><?xml version="1.0" encoding="utf-8"?>
<a:theme xmlns:a="http://schemas.openxmlformats.org/drawingml/2006/main" name="MountSinai">
  <a:themeElements>
    <a:clrScheme name="Mount Sinai">
      <a:dk1>
        <a:srgbClr val="000000"/>
      </a:dk1>
      <a:lt1>
        <a:srgbClr val="FFFFFF"/>
      </a:lt1>
      <a:dk2>
        <a:srgbClr val="221F72"/>
      </a:dk2>
      <a:lt2>
        <a:srgbClr val="FFFFFF"/>
      </a:lt2>
      <a:accent1>
        <a:srgbClr val="00AEEF"/>
      </a:accent1>
      <a:accent2>
        <a:srgbClr val="D80B8C"/>
      </a:accent2>
      <a:accent3>
        <a:srgbClr val="221F72"/>
      </a:accent3>
      <a:accent4>
        <a:srgbClr val="B2B3B2"/>
      </a:accent4>
      <a:accent5>
        <a:srgbClr val="DDDEDD"/>
      </a:accent5>
      <a:accent6>
        <a:srgbClr val="00B9F2"/>
      </a:accent6>
      <a:hlink>
        <a:srgbClr val="767776"/>
      </a:hlink>
      <a:folHlink>
        <a:srgbClr val="777877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MountSinai</Template>
  <TotalTime>4198</TotalTime>
  <Words>471</Words>
  <Application>Microsoft Office PowerPoint</Application>
  <PresentationFormat>Custom</PresentationFormat>
  <Paragraphs>76</Paragraphs>
  <Slides>17</Slides>
  <Notes>0</Notes>
  <HiddenSlides>0</HiddenSlides>
  <MMClips>17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Lucida Grande</vt:lpstr>
      <vt:lpstr>Times New Roman</vt:lpstr>
      <vt:lpstr>MountSinai</vt:lpstr>
      <vt:lpstr>Meta-analysis  Search results and article selection </vt:lpstr>
      <vt:lpstr>Results literature search </vt:lpstr>
      <vt:lpstr>PowerPoint Presentation</vt:lpstr>
      <vt:lpstr>In- and exclusion criteria</vt:lpstr>
      <vt:lpstr>Broad versus more detailed initial search</vt:lpstr>
      <vt:lpstr>PowerPoint Presentation</vt:lpstr>
      <vt:lpstr>Literature search </vt:lpstr>
      <vt:lpstr>Examples of articles: In- or excluded?</vt:lpstr>
      <vt:lpstr>Examples of articles: In- or excluded?</vt:lpstr>
      <vt:lpstr>Examples of articles: In- or excluded?</vt:lpstr>
      <vt:lpstr>Examples of articles: In- or excluded?</vt:lpstr>
      <vt:lpstr>Eligibility</vt:lpstr>
      <vt:lpstr>Examples of articles: In- or excluded?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Option 1 Presentation title</dc:title>
  <dc:creator>Scott Santoro</dc:creator>
  <cp:lastModifiedBy>Eugene, Adriana</cp:lastModifiedBy>
  <cp:revision>52</cp:revision>
  <dcterms:created xsi:type="dcterms:W3CDTF">2018-04-09T14:53:48Z</dcterms:created>
  <dcterms:modified xsi:type="dcterms:W3CDTF">2021-10-29T15:23:10Z</dcterms:modified>
</cp:coreProperties>
</file>