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7" r:id="rId5"/>
    <p:sldId id="258" r:id="rId6"/>
    <p:sldId id="259" r:id="rId7"/>
    <p:sldId id="267" r:id="rId8"/>
    <p:sldId id="260" r:id="rId9"/>
    <p:sldId id="261" r:id="rId10"/>
    <p:sldId id="265" r:id="rId11"/>
    <p:sldId id="262" r:id="rId12"/>
    <p:sldId id="263" r:id="rId13"/>
    <p:sldId id="264"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00" d="100"/>
          <a:sy n="100" d="100"/>
        </p:scale>
        <p:origin x="9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8A6BD-F227-401C-B81A-90273BD46796}" type="datetimeFigureOut">
              <a:rPr lang="en-US" smtClean="0"/>
              <a:t>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4B3904-128B-4DFF-9F57-DF2271E9E854}" type="slidenum">
              <a:rPr lang="en-US" smtClean="0"/>
              <a:t>‹#›</a:t>
            </a:fld>
            <a:endParaRPr lang="en-US"/>
          </a:p>
        </p:txBody>
      </p:sp>
    </p:spTree>
    <p:extLst>
      <p:ext uri="{BB962C8B-B14F-4D97-AF65-F5344CB8AC3E}">
        <p14:creationId xmlns:p14="http://schemas.microsoft.com/office/powerpoint/2010/main" val="4285614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cbi.nlm.nih.gov/sites/myncbi/1HoVigKXK7okL/collections/56538888/publi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0" name="Google Shape;480;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1" name="Google Shape;481;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2451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What we are looking at is the search strategy for a Cochrane Collaboration systematic review and meta-analysis entitled, “Legislative smoking bans for reducing harms from secondhand smoke exposure, smoking prevalence and tobacco consumption.” The asterisks, slashes, dots and numbers you see are all part of the language of advanced search syntax.  And it really is like its own language, the language of searchese. My objectives for the next 30 minutes are to help you understand how systematic review searches are different than normal lit searches and to begin understand the search process of designing a comprehensive search.</a:t>
            </a:r>
            <a:endParaRPr/>
          </a:p>
        </p:txBody>
      </p:sp>
      <p:sp>
        <p:nvSpPr>
          <p:cNvPr id="488" name="Google Shape;488;p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303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In a regular lit search, you need to be selective. You use your subject knowledge and judgement to find the most relevant and high quality papers on your topic.  In a systematic review search, your job is to be </a:t>
            </a:r>
            <a:r>
              <a:rPr lang="en-US" u="sng"/>
              <a:t>comprehensive.</a:t>
            </a:r>
            <a:r>
              <a:rPr lang="en-US" u="none"/>
              <a:t> You are purposefully casting a wide net that will allow you to discover ALL potentially relevant papers. To that end, the best practices are:</a:t>
            </a:r>
            <a:endParaRPr u="sng"/>
          </a:p>
        </p:txBody>
      </p:sp>
      <p:sp>
        <p:nvSpPr>
          <p:cNvPr id="495" name="Google Shape;495;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8709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In a regular lit search, you need to be selective. You use your subject knowledge and judgement to find the most relevant and high quality papers on your topic.  In a systematic review search, your job is to be </a:t>
            </a:r>
            <a:r>
              <a:rPr lang="en-US" u="sng"/>
              <a:t>comprehensive.</a:t>
            </a:r>
            <a:r>
              <a:rPr lang="en-US" u="none"/>
              <a:t> You are purposefully casting a wide net that will allow you to discover ALL potentially relevant papers. To that end, the best practices are:</a:t>
            </a:r>
            <a:endParaRPr u="sng"/>
          </a:p>
        </p:txBody>
      </p:sp>
      <p:sp>
        <p:nvSpPr>
          <p:cNvPr id="495" name="Google Shape;495;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04316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Some databases off specialized content, such as Cochrane CENTRAL, for finding controlled trials, PsycINFO for topics that involve psychology or mental health, and MedEd Portal and ERIC for topics related to education.</a:t>
            </a:r>
            <a:endParaRPr/>
          </a:p>
        </p:txBody>
      </p:sp>
      <p:sp>
        <p:nvSpPr>
          <p:cNvPr id="502" name="Google Shape;502;p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28043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20" name="Google Shape;520;p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70420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Adjacency – breast adj3 tumor could yield a result such as “support groups for breast, ovarian and cervical cancer patients”</a:t>
            </a:r>
            <a:endParaRPr/>
          </a:p>
        </p:txBody>
      </p:sp>
      <p:sp>
        <p:nvSpPr>
          <p:cNvPr id="540" name="Google Shape;540;p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25810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200"/>
              <a:buFont typeface="Times New Roman"/>
              <a:buNone/>
            </a:pPr>
            <a:r>
              <a:rPr lang="en-US" sz="1200">
                <a:solidFill>
                  <a:schemeClr val="dk1"/>
                </a:solidFill>
                <a:latin typeface="Times New Roman"/>
                <a:ea typeface="Times New Roman"/>
                <a:cs typeface="Times New Roman"/>
                <a:sym typeface="Times New Roman"/>
              </a:rPr>
              <a:t>Bucket method example – but first, let’s make sure we understand our PICO question. As Dr. Taioli and Dr. van Gerwen explained, it’s impossible to do a good meta-analysis without a specific, appropriately scoped question and this is very much true for designing a good search as well.</a:t>
            </a:r>
            <a:endParaRPr/>
          </a:p>
          <a:p>
            <a:pPr marL="0" lvl="0" indent="0" algn="l" rtl="0">
              <a:spcBef>
                <a:spcPts val="0"/>
              </a:spcBef>
              <a:spcAft>
                <a:spcPts val="0"/>
              </a:spcAft>
              <a:buNone/>
            </a:pPr>
            <a:endParaRPr/>
          </a:p>
          <a:p>
            <a:pPr marL="0" lvl="0" indent="0" algn="l" rtl="0">
              <a:spcBef>
                <a:spcPts val="0"/>
              </a:spcBef>
              <a:spcAft>
                <a:spcPts val="0"/>
              </a:spcAft>
              <a:buNone/>
            </a:pPr>
            <a:r>
              <a:rPr lang="en-US"/>
              <a:t>The research question here is: Do support groups diminish the incidence of anxiety and depressions among breast cancer patients?</a:t>
            </a:r>
            <a:endParaRPr/>
          </a:p>
          <a:p>
            <a:pPr marL="0" lvl="0" indent="0" algn="l" rtl="0">
              <a:spcBef>
                <a:spcPts val="0"/>
              </a:spcBef>
              <a:spcAft>
                <a:spcPts val="0"/>
              </a:spcAft>
              <a:buNone/>
            </a:pPr>
            <a:endParaRPr/>
          </a:p>
          <a:p>
            <a:pPr marL="0" lvl="0" indent="0" algn="l" rtl="0">
              <a:spcBef>
                <a:spcPts val="0"/>
              </a:spcBef>
              <a:spcAft>
                <a:spcPts val="0"/>
              </a:spcAft>
              <a:buNone/>
            </a:pPr>
            <a:r>
              <a:rPr lang="en-US"/>
              <a:t>Harvest additional terms from preliminary search results…</a:t>
            </a:r>
            <a:endParaRPr/>
          </a:p>
          <a:p>
            <a:pPr marL="0" lvl="0" indent="0" algn="l" rtl="0">
              <a:spcBef>
                <a:spcPts val="0"/>
              </a:spcBef>
              <a:spcAft>
                <a:spcPts val="0"/>
              </a:spcAft>
              <a:buNone/>
            </a:pPr>
            <a:r>
              <a:rPr lang="en-US" sz="1300" u="sng">
                <a:solidFill>
                  <a:schemeClr val="hlink"/>
                </a:solidFill>
                <a:hlinkClick r:id="rId3"/>
              </a:rPr>
              <a:t>https://www.ncbi.nlm.nih.gov/sites/myncbi/1HoVigKXK7okL/collections/56538888/public/</a:t>
            </a:r>
            <a:endParaRPr/>
          </a:p>
          <a:p>
            <a:pPr marL="0" lvl="0" indent="0" algn="l" rtl="0">
              <a:spcBef>
                <a:spcPts val="0"/>
              </a:spcBef>
              <a:spcAft>
                <a:spcPts val="0"/>
              </a:spcAft>
              <a:buNone/>
            </a:pPr>
            <a:endParaRPr/>
          </a:p>
        </p:txBody>
      </p:sp>
      <p:sp>
        <p:nvSpPr>
          <p:cNvPr id="528" name="Google Shape;528;p5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035674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Adjacency – breast adj3 tumor could yield a result such as “support groups for breast, ovarian and cervical cancer patients”</a:t>
            </a:r>
            <a:endParaRPr/>
          </a:p>
        </p:txBody>
      </p:sp>
      <p:sp>
        <p:nvSpPr>
          <p:cNvPr id="540" name="Google Shape;540;p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97540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As I stated at the outset, my objectives were to help you understand how systematic review searches are different than normal lit searches and to begin to understand the search process. It’s certainly not my expectation that you would be able to independently create and execute a comprehensive search on your own after this short presentation.  The good news is, we are here to help!  </a:t>
            </a:r>
            <a:endParaRPr/>
          </a:p>
        </p:txBody>
      </p:sp>
      <p:sp>
        <p:nvSpPr>
          <p:cNvPr id="547" name="Google Shape;547;p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84762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As I stated at the outset, my objectives were to help you understand how systematic review searches are different than normal lit searches and to begin to understand the search process. It’s certainly not my expectation that you would be able to independently create and execute a comprehensive search on your own after this short presentation.  The good news is, we are here to help!  </a:t>
            </a:r>
            <a:endParaRPr/>
          </a:p>
        </p:txBody>
      </p:sp>
      <p:sp>
        <p:nvSpPr>
          <p:cNvPr id="547" name="Google Shape;547;p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84464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4"/>
        <p:cNvGrpSpPr/>
        <p:nvPr/>
      </p:nvGrpSpPr>
      <p:grpSpPr>
        <a:xfrm>
          <a:off x="0" y="0"/>
          <a:ext cx="0" cy="0"/>
          <a:chOff x="0" y="0"/>
          <a:chExt cx="0" cy="0"/>
        </a:xfrm>
      </p:grpSpPr>
      <p:pic>
        <p:nvPicPr>
          <p:cNvPr id="15" name="Google Shape;15;p95"/>
          <p:cNvPicPr preferRelativeResize="0"/>
          <p:nvPr/>
        </p:nvPicPr>
        <p:blipFill rotWithShape="1">
          <a:blip r:embed="rId2">
            <a:alphaModFix/>
          </a:blip>
          <a:srcRect/>
          <a:stretch/>
        </p:blipFill>
        <p:spPr>
          <a:xfrm>
            <a:off x="-89836" y="0"/>
            <a:ext cx="12387199" cy="6858000"/>
          </a:xfrm>
          <a:prstGeom prst="rect">
            <a:avLst/>
          </a:prstGeom>
          <a:noFill/>
          <a:ln>
            <a:noFill/>
          </a:ln>
        </p:spPr>
      </p:pic>
      <p:sp>
        <p:nvSpPr>
          <p:cNvPr id="16" name="Google Shape;16;p95"/>
          <p:cNvSpPr txBox="1">
            <a:spLocks noGrp="1"/>
          </p:cNvSpPr>
          <p:nvPr>
            <p:ph type="ctrTitle"/>
          </p:nvPr>
        </p:nvSpPr>
        <p:spPr>
          <a:xfrm>
            <a:off x="914401" y="1435315"/>
            <a:ext cx="7702633" cy="2148635"/>
          </a:xfrm>
          <a:prstGeom prst="rect">
            <a:avLst/>
          </a:prstGeom>
          <a:noFill/>
          <a:ln>
            <a:noFill/>
          </a:ln>
        </p:spPr>
        <p:txBody>
          <a:bodyPr spcFirstLastPara="1" wrap="square" lIns="91425" tIns="45700" rIns="91425" bIns="45700" anchor="t" anchorCtr="0">
            <a:normAutofit/>
          </a:bodyPr>
          <a:lstStyle>
            <a:lvl1pPr lvl="0" algn="l">
              <a:lnSpc>
                <a:spcPct val="106666"/>
              </a:lnSpc>
              <a:spcBef>
                <a:spcPts val="0"/>
              </a:spcBef>
              <a:spcAft>
                <a:spcPts val="0"/>
              </a:spcAft>
              <a:buClr>
                <a:srgbClr val="FFFFFF"/>
              </a:buClr>
              <a:buSzPts val="3375"/>
              <a:buFont typeface="Times New Roman"/>
              <a:buNone/>
              <a:defRPr sz="4500" b="1">
                <a:solidFill>
                  <a:srgbClr val="FFFFFF"/>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95"/>
          <p:cNvSpPr txBox="1">
            <a:spLocks noGrp="1"/>
          </p:cNvSpPr>
          <p:nvPr>
            <p:ph type="subTitle" idx="1"/>
          </p:nvPr>
        </p:nvSpPr>
        <p:spPr>
          <a:xfrm>
            <a:off x="914400" y="3705734"/>
            <a:ext cx="6241333" cy="1791975"/>
          </a:xfrm>
          <a:prstGeom prst="rect">
            <a:avLst/>
          </a:prstGeom>
          <a:noFill/>
          <a:ln>
            <a:noFill/>
          </a:ln>
        </p:spPr>
        <p:txBody>
          <a:bodyPr spcFirstLastPara="1" wrap="square" lIns="91425" tIns="45700" rIns="91425" bIns="45700" anchor="t" anchorCtr="0">
            <a:normAutofit/>
          </a:bodyPr>
          <a:lstStyle>
            <a:lvl1pPr lvl="0" algn="l">
              <a:lnSpc>
                <a:spcPct val="117391"/>
              </a:lnSpc>
              <a:spcBef>
                <a:spcPts val="460"/>
              </a:spcBef>
              <a:spcAft>
                <a:spcPts val="0"/>
              </a:spcAft>
              <a:buClr>
                <a:srgbClr val="FFFFFF"/>
              </a:buClr>
              <a:buSzPts val="1208"/>
              <a:buNone/>
              <a:defRPr sz="2300">
                <a:solidFill>
                  <a:srgbClr val="FFFFFF"/>
                </a:solidFill>
              </a:defRPr>
            </a:lvl1pPr>
            <a:lvl2pPr lvl="1" algn="ctr">
              <a:spcBef>
                <a:spcPts val="320"/>
              </a:spcBef>
              <a:spcAft>
                <a:spcPts val="0"/>
              </a:spcAft>
              <a:buClr>
                <a:srgbClr val="888888"/>
              </a:buClr>
              <a:buSzPts val="1200"/>
              <a:buNone/>
              <a:defRPr>
                <a:solidFill>
                  <a:srgbClr val="888888"/>
                </a:solidFill>
              </a:defRPr>
            </a:lvl2pPr>
            <a:lvl3pPr lvl="2" algn="ctr">
              <a:spcBef>
                <a:spcPts val="280"/>
              </a:spcBef>
              <a:spcAft>
                <a:spcPts val="0"/>
              </a:spcAft>
              <a:buClr>
                <a:srgbClr val="888888"/>
              </a:buClr>
              <a:buSzPts val="1050"/>
              <a:buNone/>
              <a:defRPr>
                <a:solidFill>
                  <a:srgbClr val="888888"/>
                </a:solidFill>
              </a:defRPr>
            </a:lvl3pPr>
            <a:lvl4pPr lvl="3" algn="ctr">
              <a:spcBef>
                <a:spcPts val="240"/>
              </a:spcBef>
              <a:spcAft>
                <a:spcPts val="0"/>
              </a:spcAft>
              <a:buClr>
                <a:srgbClr val="888888"/>
              </a:buClr>
              <a:buSzPts val="900"/>
              <a:buNone/>
              <a:defRPr>
                <a:solidFill>
                  <a:srgbClr val="888888"/>
                </a:solidFill>
              </a:defRPr>
            </a:lvl4pPr>
            <a:lvl5pPr lvl="4" algn="ctr">
              <a:spcBef>
                <a:spcPts val="200"/>
              </a:spcBef>
              <a:spcAft>
                <a:spcPts val="0"/>
              </a:spcAft>
              <a:buClr>
                <a:srgbClr val="888888"/>
              </a:buClr>
              <a:buSzPts val="750"/>
              <a:buNone/>
              <a:defRPr>
                <a:solidFill>
                  <a:srgbClr val="888888"/>
                </a:solidFill>
              </a:defRPr>
            </a:lvl5pPr>
            <a:lvl6pPr lvl="5" algn="ctr">
              <a:spcBef>
                <a:spcPts val="400"/>
              </a:spcBef>
              <a:spcAft>
                <a:spcPts val="0"/>
              </a:spcAft>
              <a:buClr>
                <a:srgbClr val="888888"/>
              </a:buClr>
              <a:buSzPts val="1500"/>
              <a:buNone/>
              <a:defRPr>
                <a:solidFill>
                  <a:srgbClr val="888888"/>
                </a:solidFill>
              </a:defRPr>
            </a:lvl6pPr>
            <a:lvl7pPr lvl="6" algn="ctr">
              <a:spcBef>
                <a:spcPts val="400"/>
              </a:spcBef>
              <a:spcAft>
                <a:spcPts val="0"/>
              </a:spcAft>
              <a:buClr>
                <a:srgbClr val="888888"/>
              </a:buClr>
              <a:buSzPts val="1500"/>
              <a:buNone/>
              <a:defRPr>
                <a:solidFill>
                  <a:srgbClr val="888888"/>
                </a:solidFill>
              </a:defRPr>
            </a:lvl7pPr>
            <a:lvl8pPr lvl="7" algn="ctr">
              <a:spcBef>
                <a:spcPts val="400"/>
              </a:spcBef>
              <a:spcAft>
                <a:spcPts val="0"/>
              </a:spcAft>
              <a:buClr>
                <a:srgbClr val="888888"/>
              </a:buClr>
              <a:buSzPts val="1500"/>
              <a:buNone/>
              <a:defRPr>
                <a:solidFill>
                  <a:srgbClr val="888888"/>
                </a:solidFill>
              </a:defRPr>
            </a:lvl8pPr>
            <a:lvl9pPr lvl="8" algn="ctr">
              <a:spcBef>
                <a:spcPts val="400"/>
              </a:spcBef>
              <a:spcAft>
                <a:spcPts val="0"/>
              </a:spcAft>
              <a:buClr>
                <a:srgbClr val="888888"/>
              </a:buClr>
              <a:buSzPts val="1500"/>
              <a:buNone/>
              <a:defRPr>
                <a:solidFill>
                  <a:srgbClr val="888888"/>
                </a:solidFill>
              </a:defRPr>
            </a:lvl9pPr>
          </a:lstStyle>
          <a:p>
            <a:endParaRPr/>
          </a:p>
        </p:txBody>
      </p:sp>
      <p:pic>
        <p:nvPicPr>
          <p:cNvPr id="18" name="Google Shape;18;p95"/>
          <p:cNvPicPr preferRelativeResize="0"/>
          <p:nvPr/>
        </p:nvPicPr>
        <p:blipFill rotWithShape="1">
          <a:blip r:embed="rId3">
            <a:alphaModFix/>
          </a:blip>
          <a:srcRect/>
          <a:stretch/>
        </p:blipFill>
        <p:spPr>
          <a:xfrm>
            <a:off x="9265445" y="4715583"/>
            <a:ext cx="1283991" cy="1784652"/>
          </a:xfrm>
          <a:prstGeom prst="rect">
            <a:avLst/>
          </a:prstGeom>
          <a:noFill/>
          <a:ln>
            <a:noFill/>
          </a:ln>
        </p:spPr>
      </p:pic>
    </p:spTree>
    <p:extLst>
      <p:ext uri="{BB962C8B-B14F-4D97-AF65-F5344CB8AC3E}">
        <p14:creationId xmlns:p14="http://schemas.microsoft.com/office/powerpoint/2010/main" val="3685916316"/>
      </p:ext>
    </p:extLst>
  </p:cSld>
  <p:clrMapOvr>
    <a:masterClrMapping/>
  </p:clrMapOvr>
  <p:extLst>
    <p:ext uri="{DCECCB84-F9BA-43D5-87BE-67443E8EF086}">
      <p15:sldGuideLst xmlns:p15="http://schemas.microsoft.com/office/powerpoint/2012/main">
        <p15:guide id="1" orient="horz" pos="1620">
          <p15:clr>
            <a:srgbClr val="FBAE40"/>
          </p15:clr>
        </p15:guide>
        <p15:guide id="2" pos="45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9"/>
        <p:cNvGrpSpPr/>
        <p:nvPr/>
      </p:nvGrpSpPr>
      <p:grpSpPr>
        <a:xfrm>
          <a:off x="0" y="0"/>
          <a:ext cx="0" cy="0"/>
          <a:chOff x="0" y="0"/>
          <a:chExt cx="0" cy="0"/>
        </a:xfrm>
      </p:grpSpPr>
      <p:pic>
        <p:nvPicPr>
          <p:cNvPr id="20" name="Google Shape;20;p96" descr="MS_Powerpoint_Opt1-5.jpg"/>
          <p:cNvPicPr preferRelativeResize="0"/>
          <p:nvPr/>
        </p:nvPicPr>
        <p:blipFill rotWithShape="1">
          <a:blip r:embed="rId2">
            <a:alphaModFix/>
          </a:blip>
          <a:srcRect r="9614"/>
          <a:stretch/>
        </p:blipFill>
        <p:spPr>
          <a:xfrm>
            <a:off x="-1451113" y="0"/>
            <a:ext cx="13643113" cy="6858000"/>
          </a:xfrm>
          <a:prstGeom prst="rect">
            <a:avLst/>
          </a:prstGeom>
          <a:noFill/>
          <a:ln>
            <a:noFill/>
          </a:ln>
        </p:spPr>
      </p:pic>
      <p:sp>
        <p:nvSpPr>
          <p:cNvPr id="21" name="Google Shape;21;p96"/>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FFFFFF"/>
              </a:buClr>
              <a:buSzPts val="2175"/>
              <a:buFont typeface="Times New Roman"/>
              <a:buNone/>
              <a:defRPr sz="29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96"/>
          <p:cNvSpPr txBox="1">
            <a:spLocks noGrp="1"/>
          </p:cNvSpPr>
          <p:nvPr>
            <p:ph type="body" idx="1"/>
          </p:nvPr>
        </p:nvSpPr>
        <p:spPr>
          <a:xfrm>
            <a:off x="609600" y="1493585"/>
            <a:ext cx="10972800" cy="4688267"/>
          </a:xfrm>
          <a:prstGeom prst="rect">
            <a:avLst/>
          </a:prstGeom>
          <a:noFill/>
          <a:ln>
            <a:noFill/>
          </a:ln>
        </p:spPr>
        <p:txBody>
          <a:bodyPr spcFirstLastPara="1" wrap="square" lIns="91425" tIns="45700" rIns="91425" bIns="45700" anchor="t" anchorCtr="0">
            <a:normAutofit/>
          </a:bodyPr>
          <a:lstStyle>
            <a:lvl1pPr marL="609585" lvl="0" indent="-450838" algn="l">
              <a:lnSpc>
                <a:spcPct val="150000"/>
              </a:lnSpc>
              <a:spcBef>
                <a:spcPts val="460"/>
              </a:spcBef>
              <a:spcAft>
                <a:spcPts val="0"/>
              </a:spcAft>
              <a:buClr>
                <a:schemeClr val="lt1"/>
              </a:buClr>
              <a:buSzPts val="1725"/>
              <a:buFont typeface="Arial"/>
              <a:buAutoNum type="arabicPeriod"/>
              <a:defRPr sz="2300">
                <a:solidFill>
                  <a:schemeClr val="lt1"/>
                </a:solidFill>
              </a:defRPr>
            </a:lvl1pPr>
            <a:lvl2pPr marL="1219170" lvl="1" indent="-406390" algn="l">
              <a:spcBef>
                <a:spcPts val="320"/>
              </a:spcBef>
              <a:spcAft>
                <a:spcPts val="0"/>
              </a:spcAft>
              <a:buClr>
                <a:schemeClr val="lt1"/>
              </a:buClr>
              <a:buSzPts val="1200"/>
              <a:buFont typeface="Arial"/>
              <a:buAutoNum type="arabicPeriod"/>
              <a:defRPr>
                <a:solidFill>
                  <a:schemeClr val="lt1"/>
                </a:solidFill>
              </a:defRPr>
            </a:lvl2pPr>
            <a:lvl3pPr marL="1828754" lvl="2" indent="-393690" algn="l">
              <a:spcBef>
                <a:spcPts val="280"/>
              </a:spcBef>
              <a:spcAft>
                <a:spcPts val="0"/>
              </a:spcAft>
              <a:buClr>
                <a:schemeClr val="lt1"/>
              </a:buClr>
              <a:buSzPts val="1050"/>
              <a:buFont typeface="Arial"/>
              <a:buAutoNum type="arabicPeriod"/>
              <a:defRPr>
                <a:solidFill>
                  <a:schemeClr val="lt1"/>
                </a:solidFill>
              </a:defRPr>
            </a:lvl3pPr>
            <a:lvl4pPr marL="2438339" lvl="3" indent="-380990" algn="l">
              <a:spcBef>
                <a:spcPts val="240"/>
              </a:spcBef>
              <a:spcAft>
                <a:spcPts val="0"/>
              </a:spcAft>
              <a:buClr>
                <a:schemeClr val="lt1"/>
              </a:buClr>
              <a:buSzPts val="900"/>
              <a:buFont typeface="Arial"/>
              <a:buAutoNum type="arabicPeriod"/>
              <a:defRPr>
                <a:solidFill>
                  <a:schemeClr val="lt1"/>
                </a:solidFill>
              </a:defRPr>
            </a:lvl4pPr>
            <a:lvl5pPr marL="3047924" lvl="4" indent="-368291" algn="l">
              <a:spcBef>
                <a:spcPts val="200"/>
              </a:spcBef>
              <a:spcAft>
                <a:spcPts val="0"/>
              </a:spcAft>
              <a:buClr>
                <a:schemeClr val="lt1"/>
              </a:buClr>
              <a:buSzPts val="750"/>
              <a:buFont typeface="Arial"/>
              <a:buAutoNum type="arabicPeriod"/>
              <a:defRPr>
                <a:solidFill>
                  <a:schemeClr val="lt1"/>
                </a:solidFill>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pic>
        <p:nvPicPr>
          <p:cNvPr id="23" name="Google Shape;23;p96"/>
          <p:cNvPicPr preferRelativeResize="0"/>
          <p:nvPr/>
        </p:nvPicPr>
        <p:blipFill rotWithShape="1">
          <a:blip r:embed="rId3">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865665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4"/>
        <p:cNvGrpSpPr/>
        <p:nvPr/>
      </p:nvGrpSpPr>
      <p:grpSpPr>
        <a:xfrm>
          <a:off x="0" y="0"/>
          <a:ext cx="0" cy="0"/>
          <a:chOff x="0" y="0"/>
          <a:chExt cx="0" cy="0"/>
        </a:xfrm>
      </p:grpSpPr>
      <p:pic>
        <p:nvPicPr>
          <p:cNvPr id="25" name="Google Shape;25;p97"/>
          <p:cNvPicPr preferRelativeResize="0"/>
          <p:nvPr/>
        </p:nvPicPr>
        <p:blipFill rotWithShape="1">
          <a:blip r:embed="rId2">
            <a:alphaModFix/>
          </a:blip>
          <a:srcRect/>
          <a:stretch/>
        </p:blipFill>
        <p:spPr>
          <a:xfrm>
            <a:off x="0" y="0"/>
            <a:ext cx="12188005" cy="6858000"/>
          </a:xfrm>
          <a:prstGeom prst="rect">
            <a:avLst/>
          </a:prstGeom>
          <a:noFill/>
          <a:ln>
            <a:noFill/>
          </a:ln>
        </p:spPr>
      </p:pic>
      <p:sp>
        <p:nvSpPr>
          <p:cNvPr id="26" name="Google Shape;26;p97"/>
          <p:cNvSpPr txBox="1">
            <a:spLocks noGrp="1"/>
          </p:cNvSpPr>
          <p:nvPr>
            <p:ph type="ctrTitle"/>
          </p:nvPr>
        </p:nvSpPr>
        <p:spPr>
          <a:xfrm>
            <a:off x="914401" y="1435315"/>
            <a:ext cx="7702633" cy="2148635"/>
          </a:xfrm>
          <a:prstGeom prst="rect">
            <a:avLst/>
          </a:prstGeom>
          <a:noFill/>
          <a:ln>
            <a:noFill/>
          </a:ln>
        </p:spPr>
        <p:txBody>
          <a:bodyPr spcFirstLastPara="1" wrap="square" lIns="91425" tIns="45700" rIns="91425" bIns="45700" anchor="t" anchorCtr="0">
            <a:normAutofit/>
          </a:bodyPr>
          <a:lstStyle>
            <a:lvl1pPr lvl="0" algn="l">
              <a:lnSpc>
                <a:spcPct val="106666"/>
              </a:lnSpc>
              <a:spcBef>
                <a:spcPts val="0"/>
              </a:spcBef>
              <a:spcAft>
                <a:spcPts val="0"/>
              </a:spcAft>
              <a:buClr>
                <a:schemeClr val="accent1"/>
              </a:buClr>
              <a:buSzPts val="3375"/>
              <a:buFont typeface="Times New Roman"/>
              <a:buNone/>
              <a:defRPr sz="4500" b="1">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97"/>
          <p:cNvSpPr txBox="1">
            <a:spLocks noGrp="1"/>
          </p:cNvSpPr>
          <p:nvPr>
            <p:ph type="subTitle" idx="1"/>
          </p:nvPr>
        </p:nvSpPr>
        <p:spPr>
          <a:xfrm>
            <a:off x="914400" y="3705734"/>
            <a:ext cx="6241333" cy="1791975"/>
          </a:xfrm>
          <a:prstGeom prst="rect">
            <a:avLst/>
          </a:prstGeom>
          <a:noFill/>
          <a:ln>
            <a:noFill/>
          </a:ln>
        </p:spPr>
        <p:txBody>
          <a:bodyPr spcFirstLastPara="1" wrap="square" lIns="91425" tIns="45700" rIns="91425" bIns="45700" anchor="t" anchorCtr="0">
            <a:normAutofit/>
          </a:bodyPr>
          <a:lstStyle>
            <a:lvl1pPr lvl="0" algn="l">
              <a:lnSpc>
                <a:spcPct val="117391"/>
              </a:lnSpc>
              <a:spcBef>
                <a:spcPts val="460"/>
              </a:spcBef>
              <a:spcAft>
                <a:spcPts val="0"/>
              </a:spcAft>
              <a:buClr>
                <a:schemeClr val="accent1"/>
              </a:buClr>
              <a:buSzPts val="1208"/>
              <a:buNone/>
              <a:defRPr sz="2300">
                <a:solidFill>
                  <a:schemeClr val="accent1"/>
                </a:solidFill>
              </a:defRPr>
            </a:lvl1pPr>
            <a:lvl2pPr lvl="1" algn="ctr">
              <a:spcBef>
                <a:spcPts val="320"/>
              </a:spcBef>
              <a:spcAft>
                <a:spcPts val="0"/>
              </a:spcAft>
              <a:buClr>
                <a:srgbClr val="888888"/>
              </a:buClr>
              <a:buSzPts val="1200"/>
              <a:buNone/>
              <a:defRPr>
                <a:solidFill>
                  <a:srgbClr val="888888"/>
                </a:solidFill>
              </a:defRPr>
            </a:lvl2pPr>
            <a:lvl3pPr lvl="2" algn="ctr">
              <a:spcBef>
                <a:spcPts val="280"/>
              </a:spcBef>
              <a:spcAft>
                <a:spcPts val="0"/>
              </a:spcAft>
              <a:buClr>
                <a:srgbClr val="888888"/>
              </a:buClr>
              <a:buSzPts val="1050"/>
              <a:buNone/>
              <a:defRPr>
                <a:solidFill>
                  <a:srgbClr val="888888"/>
                </a:solidFill>
              </a:defRPr>
            </a:lvl3pPr>
            <a:lvl4pPr lvl="3" algn="ctr">
              <a:spcBef>
                <a:spcPts val="240"/>
              </a:spcBef>
              <a:spcAft>
                <a:spcPts val="0"/>
              </a:spcAft>
              <a:buClr>
                <a:srgbClr val="888888"/>
              </a:buClr>
              <a:buSzPts val="900"/>
              <a:buNone/>
              <a:defRPr>
                <a:solidFill>
                  <a:srgbClr val="888888"/>
                </a:solidFill>
              </a:defRPr>
            </a:lvl4pPr>
            <a:lvl5pPr lvl="4" algn="ctr">
              <a:spcBef>
                <a:spcPts val="200"/>
              </a:spcBef>
              <a:spcAft>
                <a:spcPts val="0"/>
              </a:spcAft>
              <a:buClr>
                <a:srgbClr val="888888"/>
              </a:buClr>
              <a:buSzPts val="750"/>
              <a:buNone/>
              <a:defRPr>
                <a:solidFill>
                  <a:srgbClr val="888888"/>
                </a:solidFill>
              </a:defRPr>
            </a:lvl5pPr>
            <a:lvl6pPr lvl="5" algn="ctr">
              <a:spcBef>
                <a:spcPts val="400"/>
              </a:spcBef>
              <a:spcAft>
                <a:spcPts val="0"/>
              </a:spcAft>
              <a:buClr>
                <a:srgbClr val="888888"/>
              </a:buClr>
              <a:buSzPts val="1500"/>
              <a:buNone/>
              <a:defRPr>
                <a:solidFill>
                  <a:srgbClr val="888888"/>
                </a:solidFill>
              </a:defRPr>
            </a:lvl6pPr>
            <a:lvl7pPr lvl="6" algn="ctr">
              <a:spcBef>
                <a:spcPts val="400"/>
              </a:spcBef>
              <a:spcAft>
                <a:spcPts val="0"/>
              </a:spcAft>
              <a:buClr>
                <a:srgbClr val="888888"/>
              </a:buClr>
              <a:buSzPts val="1500"/>
              <a:buNone/>
              <a:defRPr>
                <a:solidFill>
                  <a:srgbClr val="888888"/>
                </a:solidFill>
              </a:defRPr>
            </a:lvl7pPr>
            <a:lvl8pPr lvl="7" algn="ctr">
              <a:spcBef>
                <a:spcPts val="400"/>
              </a:spcBef>
              <a:spcAft>
                <a:spcPts val="0"/>
              </a:spcAft>
              <a:buClr>
                <a:srgbClr val="888888"/>
              </a:buClr>
              <a:buSzPts val="1500"/>
              <a:buNone/>
              <a:defRPr>
                <a:solidFill>
                  <a:srgbClr val="888888"/>
                </a:solidFill>
              </a:defRPr>
            </a:lvl8pPr>
            <a:lvl9pPr lvl="8" algn="ctr">
              <a:spcBef>
                <a:spcPts val="400"/>
              </a:spcBef>
              <a:spcAft>
                <a:spcPts val="0"/>
              </a:spcAft>
              <a:buClr>
                <a:srgbClr val="888888"/>
              </a:buClr>
              <a:buSzPts val="1500"/>
              <a:buNone/>
              <a:defRPr>
                <a:solidFill>
                  <a:srgbClr val="888888"/>
                </a:solidFill>
              </a:defRPr>
            </a:lvl9pPr>
          </a:lstStyle>
          <a:p>
            <a:endParaRPr/>
          </a:p>
        </p:txBody>
      </p:sp>
      <p:pic>
        <p:nvPicPr>
          <p:cNvPr id="28" name="Google Shape;28;p97"/>
          <p:cNvPicPr preferRelativeResize="0"/>
          <p:nvPr/>
        </p:nvPicPr>
        <p:blipFill rotWithShape="1">
          <a:blip r:embed="rId3">
            <a:alphaModFix/>
          </a:blip>
          <a:srcRect/>
          <a:stretch/>
        </p:blipFill>
        <p:spPr>
          <a:xfrm>
            <a:off x="9215065" y="4725659"/>
            <a:ext cx="1283991" cy="1784652"/>
          </a:xfrm>
          <a:prstGeom prst="rect">
            <a:avLst/>
          </a:prstGeom>
          <a:noFill/>
          <a:ln>
            <a:noFill/>
          </a:ln>
        </p:spPr>
      </p:pic>
    </p:spTree>
    <p:extLst>
      <p:ext uri="{BB962C8B-B14F-4D97-AF65-F5344CB8AC3E}">
        <p14:creationId xmlns:p14="http://schemas.microsoft.com/office/powerpoint/2010/main" val="80439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
        <p:cNvGrpSpPr/>
        <p:nvPr/>
      </p:nvGrpSpPr>
      <p:grpSpPr>
        <a:xfrm>
          <a:off x="0" y="0"/>
          <a:ext cx="0" cy="0"/>
          <a:chOff x="0" y="0"/>
          <a:chExt cx="0" cy="0"/>
        </a:xfrm>
      </p:grpSpPr>
      <p:sp>
        <p:nvSpPr>
          <p:cNvPr id="30" name="Google Shape;30;p98"/>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9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609585" lvl="0" indent="-384800" algn="l">
              <a:lnSpc>
                <a:spcPct val="127777"/>
              </a:lnSpc>
              <a:spcBef>
                <a:spcPts val="360"/>
              </a:spcBef>
              <a:spcAft>
                <a:spcPts val="0"/>
              </a:spcAft>
              <a:buClr>
                <a:srgbClr val="595959"/>
              </a:buClr>
              <a:buSzPts val="945"/>
              <a:buChar char="▶"/>
              <a:defRPr>
                <a:solidFill>
                  <a:srgbClr val="595959"/>
                </a:solidFill>
              </a:defRPr>
            </a:lvl1pPr>
            <a:lvl2pPr marL="1219170" lvl="1" indent="-406390" algn="l">
              <a:spcBef>
                <a:spcPts val="320"/>
              </a:spcBef>
              <a:spcAft>
                <a:spcPts val="0"/>
              </a:spcAft>
              <a:buClr>
                <a:srgbClr val="595959"/>
              </a:buClr>
              <a:buSzPts val="1200"/>
              <a:buChar char="–"/>
              <a:defRPr>
                <a:solidFill>
                  <a:srgbClr val="595959"/>
                </a:solidFill>
              </a:defRPr>
            </a:lvl2pPr>
            <a:lvl3pPr marL="1828754" lvl="2" indent="-393690" algn="l">
              <a:spcBef>
                <a:spcPts val="280"/>
              </a:spcBef>
              <a:spcAft>
                <a:spcPts val="0"/>
              </a:spcAft>
              <a:buClr>
                <a:srgbClr val="595959"/>
              </a:buClr>
              <a:buSzPts val="1050"/>
              <a:buChar char="•"/>
              <a:defRPr>
                <a:solidFill>
                  <a:srgbClr val="595959"/>
                </a:solidFill>
              </a:defRPr>
            </a:lvl3pPr>
            <a:lvl4pPr marL="2438339" lvl="3" indent="-380990" algn="l">
              <a:spcBef>
                <a:spcPts val="240"/>
              </a:spcBef>
              <a:spcAft>
                <a:spcPts val="0"/>
              </a:spcAft>
              <a:buClr>
                <a:srgbClr val="595959"/>
              </a:buClr>
              <a:buSzPts val="900"/>
              <a:buChar char="–"/>
              <a:defRPr>
                <a:solidFill>
                  <a:srgbClr val="595959"/>
                </a:solidFill>
                <a:latin typeface="Arial"/>
                <a:ea typeface="Arial"/>
                <a:cs typeface="Arial"/>
                <a:sym typeface="Arial"/>
              </a:defRPr>
            </a:lvl4pPr>
            <a:lvl5pPr marL="3047924" lvl="4" indent="-368291" algn="l">
              <a:spcBef>
                <a:spcPts val="200"/>
              </a:spcBef>
              <a:spcAft>
                <a:spcPts val="0"/>
              </a:spcAft>
              <a:buClr>
                <a:srgbClr val="595959"/>
              </a:buClr>
              <a:buSzPts val="750"/>
              <a:buChar char="»"/>
              <a:defRPr>
                <a:solidFill>
                  <a:srgbClr val="595959"/>
                </a:solidFill>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32" name="Google Shape;32;p98"/>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9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34" name="Google Shape;34;p98"/>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2133389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Only" type="titleOnly">
  <p:cSld name="2_Title Only">
    <p:spTree>
      <p:nvGrpSpPr>
        <p:cNvPr id="1" name="Shape 35"/>
        <p:cNvGrpSpPr/>
        <p:nvPr/>
      </p:nvGrpSpPr>
      <p:grpSpPr>
        <a:xfrm>
          <a:off x="0" y="0"/>
          <a:ext cx="0" cy="0"/>
          <a:chOff x="0" y="0"/>
          <a:chExt cx="0" cy="0"/>
        </a:xfrm>
      </p:grpSpPr>
      <p:sp>
        <p:nvSpPr>
          <p:cNvPr id="36" name="Google Shape;36;p99"/>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99"/>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8" name="Google Shape;38;p99"/>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9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26261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Blank" type="blank">
  <p:cSld name="2_Blank">
    <p:spTree>
      <p:nvGrpSpPr>
        <p:cNvPr id="1" name="Shape 40"/>
        <p:cNvGrpSpPr/>
        <p:nvPr/>
      </p:nvGrpSpPr>
      <p:grpSpPr>
        <a:xfrm>
          <a:off x="0" y="0"/>
          <a:ext cx="0" cy="0"/>
          <a:chOff x="0" y="0"/>
          <a:chExt cx="0" cy="0"/>
        </a:xfrm>
      </p:grpSpPr>
      <p:sp>
        <p:nvSpPr>
          <p:cNvPr id="41" name="Google Shape;41;p100"/>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2" name="Google Shape;42;p100"/>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96139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4"/>
        <p:cNvGrpSpPr/>
        <p:nvPr/>
      </p:nvGrpSpPr>
      <p:grpSpPr>
        <a:xfrm>
          <a:off x="0" y="0"/>
          <a:ext cx="0" cy="0"/>
          <a:chOff x="0" y="0"/>
          <a:chExt cx="0" cy="0"/>
        </a:xfrm>
      </p:grpSpPr>
      <p:sp>
        <p:nvSpPr>
          <p:cNvPr id="45" name="Google Shape;45;p101"/>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01"/>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0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48" name="Google Shape;48;p101"/>
          <p:cNvSpPr txBox="1">
            <a:spLocks noGrp="1"/>
          </p:cNvSpPr>
          <p:nvPr>
            <p:ph type="body" idx="1"/>
          </p:nvPr>
        </p:nvSpPr>
        <p:spPr>
          <a:xfrm>
            <a:off x="609600" y="1739782"/>
            <a:ext cx="10972800" cy="4197252"/>
          </a:xfrm>
          <a:prstGeom prst="rect">
            <a:avLst/>
          </a:prstGeom>
          <a:noFill/>
          <a:ln>
            <a:noFill/>
          </a:ln>
        </p:spPr>
        <p:txBody>
          <a:bodyPr spcFirstLastPara="1" wrap="square" lIns="91425" tIns="45700" rIns="91425" bIns="45700" anchor="t" anchorCtr="0">
            <a:normAutofit/>
          </a:bodyPr>
          <a:lstStyle>
            <a:lvl1pPr marL="609585" lvl="0" indent="-304792" algn="l">
              <a:lnSpc>
                <a:spcPct val="101960"/>
              </a:lnSpc>
              <a:spcBef>
                <a:spcPts val="1020"/>
              </a:spcBef>
              <a:spcAft>
                <a:spcPts val="0"/>
              </a:spcAft>
              <a:buClr>
                <a:schemeClr val="accent1"/>
              </a:buClr>
              <a:buSzPts val="2678"/>
              <a:buNone/>
              <a:defRPr sz="5100" b="1">
                <a:solidFill>
                  <a:schemeClr val="accent1"/>
                </a:solidFill>
                <a:latin typeface="Times New Roman"/>
                <a:ea typeface="Times New Roman"/>
                <a:cs typeface="Times New Roman"/>
                <a:sym typeface="Times New Roman"/>
              </a:defRPr>
            </a:lvl1pPr>
            <a:lvl2pPr marL="1219170" lvl="1" indent="-304792" algn="l">
              <a:spcBef>
                <a:spcPts val="360"/>
              </a:spcBef>
              <a:spcAft>
                <a:spcPts val="0"/>
              </a:spcAft>
              <a:buClr>
                <a:srgbClr val="888888"/>
              </a:buClr>
              <a:buSzPts val="1350"/>
              <a:buNone/>
              <a:defRPr sz="1800">
                <a:solidFill>
                  <a:srgbClr val="888888"/>
                </a:solidFill>
              </a:defRPr>
            </a:lvl2pPr>
            <a:lvl3pPr marL="1828754" lvl="2" indent="-304792" algn="l">
              <a:spcBef>
                <a:spcPts val="320"/>
              </a:spcBef>
              <a:spcAft>
                <a:spcPts val="0"/>
              </a:spcAft>
              <a:buClr>
                <a:srgbClr val="888888"/>
              </a:buClr>
              <a:buSzPts val="1200"/>
              <a:buNone/>
              <a:defRPr sz="1600">
                <a:solidFill>
                  <a:srgbClr val="888888"/>
                </a:solidFill>
              </a:defRPr>
            </a:lvl3pPr>
            <a:lvl4pPr marL="2438339" lvl="3" indent="-304792" algn="l">
              <a:spcBef>
                <a:spcPts val="280"/>
              </a:spcBef>
              <a:spcAft>
                <a:spcPts val="0"/>
              </a:spcAft>
              <a:buClr>
                <a:srgbClr val="888888"/>
              </a:buClr>
              <a:buSzPts val="1050"/>
              <a:buNone/>
              <a:defRPr sz="1400">
                <a:solidFill>
                  <a:srgbClr val="888888"/>
                </a:solidFill>
              </a:defRPr>
            </a:lvl4pPr>
            <a:lvl5pPr marL="3047924" lvl="4" indent="-304792" algn="l">
              <a:spcBef>
                <a:spcPts val="280"/>
              </a:spcBef>
              <a:spcAft>
                <a:spcPts val="0"/>
              </a:spcAft>
              <a:buClr>
                <a:srgbClr val="888888"/>
              </a:buClr>
              <a:buSzPts val="1050"/>
              <a:buNone/>
              <a:defRPr sz="1400">
                <a:solidFill>
                  <a:srgbClr val="888888"/>
                </a:solidFill>
              </a:defRPr>
            </a:lvl5pPr>
            <a:lvl6pPr marL="3657509" lvl="5" indent="-304792" algn="l">
              <a:spcBef>
                <a:spcPts val="280"/>
              </a:spcBef>
              <a:spcAft>
                <a:spcPts val="0"/>
              </a:spcAft>
              <a:buClr>
                <a:srgbClr val="888888"/>
              </a:buClr>
              <a:buSzPts val="1050"/>
              <a:buNone/>
              <a:defRPr sz="1400">
                <a:solidFill>
                  <a:srgbClr val="888888"/>
                </a:solidFill>
              </a:defRPr>
            </a:lvl6pPr>
            <a:lvl7pPr marL="4267093" lvl="6" indent="-304792" algn="l">
              <a:spcBef>
                <a:spcPts val="280"/>
              </a:spcBef>
              <a:spcAft>
                <a:spcPts val="0"/>
              </a:spcAft>
              <a:buClr>
                <a:srgbClr val="888888"/>
              </a:buClr>
              <a:buSzPts val="1050"/>
              <a:buNone/>
              <a:defRPr sz="1400">
                <a:solidFill>
                  <a:srgbClr val="888888"/>
                </a:solidFill>
              </a:defRPr>
            </a:lvl7pPr>
            <a:lvl8pPr marL="4876678" lvl="7" indent="-304792" algn="l">
              <a:spcBef>
                <a:spcPts val="280"/>
              </a:spcBef>
              <a:spcAft>
                <a:spcPts val="0"/>
              </a:spcAft>
              <a:buClr>
                <a:srgbClr val="888888"/>
              </a:buClr>
              <a:buSzPts val="1050"/>
              <a:buNone/>
              <a:defRPr sz="1400">
                <a:solidFill>
                  <a:srgbClr val="888888"/>
                </a:solidFill>
              </a:defRPr>
            </a:lvl8pPr>
            <a:lvl9pPr marL="5486263" lvl="8" indent="-304792" algn="l">
              <a:spcBef>
                <a:spcPts val="280"/>
              </a:spcBef>
              <a:spcAft>
                <a:spcPts val="0"/>
              </a:spcAft>
              <a:buClr>
                <a:srgbClr val="888888"/>
              </a:buClr>
              <a:buSzPts val="1050"/>
              <a:buNone/>
              <a:defRPr sz="1400">
                <a:solidFill>
                  <a:srgbClr val="888888"/>
                </a:solidFill>
              </a:defRPr>
            </a:lvl9pPr>
          </a:lstStyle>
          <a:p>
            <a:endParaRPr/>
          </a:p>
        </p:txBody>
      </p:sp>
      <p:pic>
        <p:nvPicPr>
          <p:cNvPr id="49" name="Google Shape;49;p101"/>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957497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50"/>
        <p:cNvGrpSpPr/>
        <p:nvPr/>
      </p:nvGrpSpPr>
      <p:grpSpPr>
        <a:xfrm>
          <a:off x="0" y="0"/>
          <a:ext cx="0" cy="0"/>
          <a:chOff x="0" y="0"/>
          <a:chExt cx="0" cy="0"/>
        </a:xfrm>
      </p:grpSpPr>
      <p:sp>
        <p:nvSpPr>
          <p:cNvPr id="51" name="Google Shape;51;p102"/>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02"/>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54" name="Google Shape;54;p102"/>
          <p:cNvSpPr txBox="1">
            <a:spLocks noGrp="1"/>
          </p:cNvSpPr>
          <p:nvPr>
            <p:ph type="body" idx="1"/>
          </p:nvPr>
        </p:nvSpPr>
        <p:spPr>
          <a:xfrm>
            <a:off x="609600" y="1739782"/>
            <a:ext cx="10972800" cy="4197252"/>
          </a:xfrm>
          <a:prstGeom prst="rect">
            <a:avLst/>
          </a:prstGeom>
          <a:noFill/>
          <a:ln>
            <a:noFill/>
          </a:ln>
        </p:spPr>
        <p:txBody>
          <a:bodyPr spcFirstLastPara="1" wrap="square" lIns="91425" tIns="45700" rIns="91425" bIns="45700" anchor="t" anchorCtr="0">
            <a:normAutofit/>
          </a:bodyPr>
          <a:lstStyle>
            <a:lvl1pPr marL="609585" lvl="0" indent="-304792" algn="l">
              <a:lnSpc>
                <a:spcPct val="116666"/>
              </a:lnSpc>
              <a:spcBef>
                <a:spcPts val="720"/>
              </a:spcBef>
              <a:spcAft>
                <a:spcPts val="0"/>
              </a:spcAft>
              <a:buClr>
                <a:schemeClr val="accent1"/>
              </a:buClr>
              <a:buSzPts val="1890"/>
              <a:buNone/>
              <a:defRPr sz="3600" b="1">
                <a:solidFill>
                  <a:schemeClr val="accent1"/>
                </a:solidFill>
                <a:latin typeface="Times New Roman"/>
                <a:ea typeface="Times New Roman"/>
                <a:cs typeface="Times New Roman"/>
                <a:sym typeface="Times New Roman"/>
              </a:defRPr>
            </a:lvl1pPr>
            <a:lvl2pPr marL="1219170" lvl="1" indent="-304792" algn="l">
              <a:spcBef>
                <a:spcPts val="360"/>
              </a:spcBef>
              <a:spcAft>
                <a:spcPts val="0"/>
              </a:spcAft>
              <a:buClr>
                <a:srgbClr val="888888"/>
              </a:buClr>
              <a:buSzPts val="1350"/>
              <a:buNone/>
              <a:defRPr sz="1800">
                <a:solidFill>
                  <a:srgbClr val="888888"/>
                </a:solidFill>
              </a:defRPr>
            </a:lvl2pPr>
            <a:lvl3pPr marL="1828754" lvl="2" indent="-304792" algn="l">
              <a:spcBef>
                <a:spcPts val="320"/>
              </a:spcBef>
              <a:spcAft>
                <a:spcPts val="0"/>
              </a:spcAft>
              <a:buClr>
                <a:srgbClr val="888888"/>
              </a:buClr>
              <a:buSzPts val="1200"/>
              <a:buNone/>
              <a:defRPr sz="1600">
                <a:solidFill>
                  <a:srgbClr val="888888"/>
                </a:solidFill>
              </a:defRPr>
            </a:lvl3pPr>
            <a:lvl4pPr marL="2438339" lvl="3" indent="-304792" algn="l">
              <a:spcBef>
                <a:spcPts val="280"/>
              </a:spcBef>
              <a:spcAft>
                <a:spcPts val="0"/>
              </a:spcAft>
              <a:buClr>
                <a:srgbClr val="888888"/>
              </a:buClr>
              <a:buSzPts val="1050"/>
              <a:buNone/>
              <a:defRPr sz="1400">
                <a:solidFill>
                  <a:srgbClr val="888888"/>
                </a:solidFill>
              </a:defRPr>
            </a:lvl4pPr>
            <a:lvl5pPr marL="3047924" lvl="4" indent="-304792" algn="l">
              <a:spcBef>
                <a:spcPts val="280"/>
              </a:spcBef>
              <a:spcAft>
                <a:spcPts val="0"/>
              </a:spcAft>
              <a:buClr>
                <a:srgbClr val="888888"/>
              </a:buClr>
              <a:buSzPts val="1050"/>
              <a:buNone/>
              <a:defRPr sz="1400">
                <a:solidFill>
                  <a:srgbClr val="888888"/>
                </a:solidFill>
              </a:defRPr>
            </a:lvl5pPr>
            <a:lvl6pPr marL="3657509" lvl="5" indent="-304792" algn="l">
              <a:spcBef>
                <a:spcPts val="280"/>
              </a:spcBef>
              <a:spcAft>
                <a:spcPts val="0"/>
              </a:spcAft>
              <a:buClr>
                <a:srgbClr val="888888"/>
              </a:buClr>
              <a:buSzPts val="1050"/>
              <a:buNone/>
              <a:defRPr sz="1400">
                <a:solidFill>
                  <a:srgbClr val="888888"/>
                </a:solidFill>
              </a:defRPr>
            </a:lvl6pPr>
            <a:lvl7pPr marL="4267093" lvl="6" indent="-304792" algn="l">
              <a:spcBef>
                <a:spcPts val="280"/>
              </a:spcBef>
              <a:spcAft>
                <a:spcPts val="0"/>
              </a:spcAft>
              <a:buClr>
                <a:srgbClr val="888888"/>
              </a:buClr>
              <a:buSzPts val="1050"/>
              <a:buNone/>
              <a:defRPr sz="1400">
                <a:solidFill>
                  <a:srgbClr val="888888"/>
                </a:solidFill>
              </a:defRPr>
            </a:lvl7pPr>
            <a:lvl8pPr marL="4876678" lvl="7" indent="-304792" algn="l">
              <a:spcBef>
                <a:spcPts val="280"/>
              </a:spcBef>
              <a:spcAft>
                <a:spcPts val="0"/>
              </a:spcAft>
              <a:buClr>
                <a:srgbClr val="888888"/>
              </a:buClr>
              <a:buSzPts val="1050"/>
              <a:buNone/>
              <a:defRPr sz="1400">
                <a:solidFill>
                  <a:srgbClr val="888888"/>
                </a:solidFill>
              </a:defRPr>
            </a:lvl8pPr>
            <a:lvl9pPr marL="5486263" lvl="8" indent="-304792" algn="l">
              <a:spcBef>
                <a:spcPts val="280"/>
              </a:spcBef>
              <a:spcAft>
                <a:spcPts val="0"/>
              </a:spcAft>
              <a:buClr>
                <a:srgbClr val="888888"/>
              </a:buClr>
              <a:buSzPts val="1050"/>
              <a:buNone/>
              <a:defRPr sz="1400">
                <a:solidFill>
                  <a:srgbClr val="888888"/>
                </a:solidFill>
              </a:defRPr>
            </a:lvl9pPr>
          </a:lstStyle>
          <a:p>
            <a:endParaRPr/>
          </a:p>
        </p:txBody>
      </p:sp>
      <p:pic>
        <p:nvPicPr>
          <p:cNvPr id="55" name="Google Shape;55;p102"/>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2951540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6"/>
        <p:cNvGrpSpPr/>
        <p:nvPr/>
      </p:nvGrpSpPr>
      <p:grpSpPr>
        <a:xfrm>
          <a:off x="0" y="0"/>
          <a:ext cx="0" cy="0"/>
          <a:chOff x="0" y="0"/>
          <a:chExt cx="0" cy="0"/>
        </a:xfrm>
      </p:grpSpPr>
      <p:sp>
        <p:nvSpPr>
          <p:cNvPr id="57" name="Google Shape;57;p103"/>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03"/>
          <p:cNvSpPr txBox="1">
            <a:spLocks noGrp="1"/>
          </p:cNvSpPr>
          <p:nvPr>
            <p:ph type="body" idx="1"/>
          </p:nvPr>
        </p:nvSpPr>
        <p:spPr>
          <a:xfrm>
            <a:off x="609600" y="1600201"/>
            <a:ext cx="4693920" cy="4525963"/>
          </a:xfrm>
          <a:prstGeom prst="rect">
            <a:avLst/>
          </a:prstGeom>
          <a:noFill/>
          <a:ln>
            <a:noFill/>
          </a:ln>
        </p:spPr>
        <p:txBody>
          <a:bodyPr spcFirstLastPara="1" wrap="square" lIns="91425" tIns="45700" rIns="91425" bIns="45700" anchor="t" anchorCtr="0">
            <a:noAutofit/>
          </a:bodyPr>
          <a:lstStyle>
            <a:lvl1pPr marL="609585" lvl="0" indent="-304792" algn="l">
              <a:lnSpc>
                <a:spcPct val="135294"/>
              </a:lnSpc>
              <a:spcBef>
                <a:spcPts val="0"/>
              </a:spcBef>
              <a:spcAft>
                <a:spcPts val="0"/>
              </a:spcAft>
              <a:buClr>
                <a:schemeClr val="accent1"/>
              </a:buClr>
              <a:buSzPts val="893"/>
              <a:buNone/>
              <a:defRPr sz="1700">
                <a:solidFill>
                  <a:schemeClr val="accent1"/>
                </a:solidFill>
              </a:defRPr>
            </a:lvl1pPr>
            <a:lvl2pPr marL="1219170" lvl="1" indent="-406390" algn="l">
              <a:spcBef>
                <a:spcPts val="320"/>
              </a:spcBef>
              <a:spcAft>
                <a:spcPts val="0"/>
              </a:spcAft>
              <a:buClr>
                <a:srgbClr val="595959"/>
              </a:buClr>
              <a:buSzPts val="1200"/>
              <a:buChar char="–"/>
              <a:defRPr>
                <a:solidFill>
                  <a:srgbClr val="595959"/>
                </a:solidFill>
              </a:defRPr>
            </a:lvl2pPr>
            <a:lvl3pPr marL="1828754" lvl="2" indent="-393690" algn="l">
              <a:spcBef>
                <a:spcPts val="280"/>
              </a:spcBef>
              <a:spcAft>
                <a:spcPts val="0"/>
              </a:spcAft>
              <a:buClr>
                <a:srgbClr val="595959"/>
              </a:buClr>
              <a:buSzPts val="1050"/>
              <a:buChar char="•"/>
              <a:defRPr>
                <a:solidFill>
                  <a:srgbClr val="595959"/>
                </a:solidFill>
              </a:defRPr>
            </a:lvl3pPr>
            <a:lvl4pPr marL="2438339" lvl="3" indent="-380990" algn="l">
              <a:spcBef>
                <a:spcPts val="240"/>
              </a:spcBef>
              <a:spcAft>
                <a:spcPts val="0"/>
              </a:spcAft>
              <a:buClr>
                <a:srgbClr val="595959"/>
              </a:buClr>
              <a:buSzPts val="900"/>
              <a:buChar char="–"/>
              <a:defRPr>
                <a:solidFill>
                  <a:srgbClr val="595959"/>
                </a:solidFill>
                <a:latin typeface="Arial"/>
                <a:ea typeface="Arial"/>
                <a:cs typeface="Arial"/>
                <a:sym typeface="Arial"/>
              </a:defRPr>
            </a:lvl4pPr>
            <a:lvl5pPr marL="3047924" lvl="4" indent="-368291" algn="l">
              <a:spcBef>
                <a:spcPts val="200"/>
              </a:spcBef>
              <a:spcAft>
                <a:spcPts val="0"/>
              </a:spcAft>
              <a:buClr>
                <a:srgbClr val="595959"/>
              </a:buClr>
              <a:buSzPts val="750"/>
              <a:buChar char="»"/>
              <a:defRPr>
                <a:solidFill>
                  <a:srgbClr val="595959"/>
                </a:solidFill>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59" name="Google Shape;59;p103"/>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61" name="Google Shape;61;p103"/>
          <p:cNvSpPr txBox="1">
            <a:spLocks noGrp="1"/>
          </p:cNvSpPr>
          <p:nvPr>
            <p:ph type="body" idx="2"/>
          </p:nvPr>
        </p:nvSpPr>
        <p:spPr>
          <a:xfrm>
            <a:off x="6754368" y="1600201"/>
            <a:ext cx="4693920" cy="4525963"/>
          </a:xfrm>
          <a:prstGeom prst="rect">
            <a:avLst/>
          </a:prstGeom>
          <a:noFill/>
          <a:ln>
            <a:noFill/>
          </a:ln>
        </p:spPr>
        <p:txBody>
          <a:bodyPr spcFirstLastPara="1" wrap="square" lIns="91425" tIns="45700" rIns="91425" bIns="45700" anchor="t" anchorCtr="0">
            <a:noAutofit/>
          </a:bodyPr>
          <a:lstStyle>
            <a:lvl1pPr marL="609585" lvl="0" indent="-304792" algn="l">
              <a:lnSpc>
                <a:spcPct val="135714"/>
              </a:lnSpc>
              <a:spcBef>
                <a:spcPts val="0"/>
              </a:spcBef>
              <a:spcAft>
                <a:spcPts val="0"/>
              </a:spcAft>
              <a:buClr>
                <a:srgbClr val="595959"/>
              </a:buClr>
              <a:buSzPts val="735"/>
              <a:buNone/>
              <a:defRPr sz="1400"/>
            </a:lvl1pPr>
            <a:lvl2pPr marL="1219170" lvl="1" indent="-304792" algn="l">
              <a:spcBef>
                <a:spcPts val="320"/>
              </a:spcBef>
              <a:spcAft>
                <a:spcPts val="0"/>
              </a:spcAft>
              <a:buClr>
                <a:srgbClr val="595959"/>
              </a:buClr>
              <a:buSzPts val="1200"/>
              <a:buNone/>
              <a:defRPr/>
            </a:lvl2pPr>
            <a:lvl3pPr marL="1828754" lvl="2" indent="-304792" algn="l">
              <a:spcBef>
                <a:spcPts val="280"/>
              </a:spcBef>
              <a:spcAft>
                <a:spcPts val="0"/>
              </a:spcAft>
              <a:buClr>
                <a:srgbClr val="595959"/>
              </a:buClr>
              <a:buSzPts val="1050"/>
              <a:buNone/>
              <a:defRPr/>
            </a:lvl3pPr>
            <a:lvl4pPr marL="2438339" lvl="3" indent="-304792" algn="l">
              <a:spcBef>
                <a:spcPts val="240"/>
              </a:spcBef>
              <a:spcAft>
                <a:spcPts val="0"/>
              </a:spcAft>
              <a:buClr>
                <a:srgbClr val="595959"/>
              </a:buClr>
              <a:buSzPts val="900"/>
              <a:buNone/>
              <a:defRPr/>
            </a:lvl4pPr>
            <a:lvl5pPr marL="3047924" lvl="4" indent="-304792" algn="l">
              <a:spcBef>
                <a:spcPts val="200"/>
              </a:spcBef>
              <a:spcAft>
                <a:spcPts val="0"/>
              </a:spcAft>
              <a:buClr>
                <a:srgbClr val="595959"/>
              </a:buClr>
              <a:buSzPts val="750"/>
              <a:buNone/>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pic>
        <p:nvPicPr>
          <p:cNvPr id="62" name="Google Shape;62;p103"/>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706055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3"/>
        <p:cNvGrpSpPr/>
        <p:nvPr/>
      </p:nvGrpSpPr>
      <p:grpSpPr>
        <a:xfrm>
          <a:off x="0" y="0"/>
          <a:ext cx="0" cy="0"/>
          <a:chOff x="0" y="0"/>
          <a:chExt cx="0" cy="0"/>
        </a:xfrm>
      </p:grpSpPr>
      <p:sp>
        <p:nvSpPr>
          <p:cNvPr id="64" name="Google Shape;64;p104"/>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4"/>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609585" lvl="0" indent="-411470" algn="l">
              <a:spcBef>
                <a:spcPts val="480"/>
              </a:spcBef>
              <a:spcAft>
                <a:spcPts val="0"/>
              </a:spcAft>
              <a:buClr>
                <a:srgbClr val="595959"/>
              </a:buClr>
              <a:buSzPts val="1260"/>
              <a:buChar char="▶"/>
              <a:defRPr sz="2400"/>
            </a:lvl1pPr>
            <a:lvl2pPr marL="1219170" lvl="1" indent="-406390" algn="l">
              <a:spcBef>
                <a:spcPts val="320"/>
              </a:spcBef>
              <a:spcAft>
                <a:spcPts val="0"/>
              </a:spcAft>
              <a:buClr>
                <a:srgbClr val="595959"/>
              </a:buClr>
              <a:buSzPts val="1200"/>
              <a:buChar char="–"/>
              <a:defRPr sz="1600"/>
            </a:lvl2pPr>
            <a:lvl3pPr marL="1828754" lvl="2" indent="-406390" algn="l">
              <a:spcBef>
                <a:spcPts val="320"/>
              </a:spcBef>
              <a:spcAft>
                <a:spcPts val="0"/>
              </a:spcAft>
              <a:buClr>
                <a:srgbClr val="595959"/>
              </a:buClr>
              <a:buSzPts val="1200"/>
              <a:buChar char="•"/>
              <a:defRPr sz="1600"/>
            </a:lvl3pPr>
            <a:lvl4pPr marL="2438339" lvl="3" indent="-406390" algn="l">
              <a:spcBef>
                <a:spcPts val="320"/>
              </a:spcBef>
              <a:spcAft>
                <a:spcPts val="0"/>
              </a:spcAft>
              <a:buClr>
                <a:srgbClr val="595959"/>
              </a:buClr>
              <a:buSzPts val="1200"/>
              <a:buChar char="–"/>
              <a:defRPr sz="1600"/>
            </a:lvl4pPr>
            <a:lvl5pPr marL="3047924" lvl="4" indent="-406390" algn="l">
              <a:spcBef>
                <a:spcPts val="320"/>
              </a:spcBef>
              <a:spcAft>
                <a:spcPts val="0"/>
              </a:spcAft>
              <a:buClr>
                <a:srgbClr val="595959"/>
              </a:buClr>
              <a:buSzPts val="1200"/>
              <a:buChar char="»"/>
              <a:defRPr sz="1600"/>
            </a:lvl5pPr>
            <a:lvl6pPr marL="3657509" lvl="5" indent="-406390" algn="l">
              <a:spcBef>
                <a:spcPts val="320"/>
              </a:spcBef>
              <a:spcAft>
                <a:spcPts val="0"/>
              </a:spcAft>
              <a:buClr>
                <a:schemeClr val="dk1"/>
              </a:buClr>
              <a:buSzPts val="1200"/>
              <a:buChar char="•"/>
              <a:defRPr sz="1600"/>
            </a:lvl6pPr>
            <a:lvl7pPr marL="4267093" lvl="6" indent="-406390" algn="l">
              <a:spcBef>
                <a:spcPts val="320"/>
              </a:spcBef>
              <a:spcAft>
                <a:spcPts val="0"/>
              </a:spcAft>
              <a:buClr>
                <a:schemeClr val="dk1"/>
              </a:buClr>
              <a:buSzPts val="1200"/>
              <a:buChar char="•"/>
              <a:defRPr sz="1600"/>
            </a:lvl7pPr>
            <a:lvl8pPr marL="4876678" lvl="7" indent="-406390" algn="l">
              <a:spcBef>
                <a:spcPts val="320"/>
              </a:spcBef>
              <a:spcAft>
                <a:spcPts val="0"/>
              </a:spcAft>
              <a:buClr>
                <a:schemeClr val="dk1"/>
              </a:buClr>
              <a:buSzPts val="1200"/>
              <a:buChar char="•"/>
              <a:defRPr sz="1600"/>
            </a:lvl8pPr>
            <a:lvl9pPr marL="5486263" lvl="8" indent="-406390" algn="l">
              <a:spcBef>
                <a:spcPts val="320"/>
              </a:spcBef>
              <a:spcAft>
                <a:spcPts val="0"/>
              </a:spcAft>
              <a:buClr>
                <a:schemeClr val="dk1"/>
              </a:buClr>
              <a:buSzPts val="1200"/>
              <a:buChar char="•"/>
              <a:defRPr sz="1600"/>
            </a:lvl9pPr>
          </a:lstStyle>
          <a:p>
            <a:endParaRPr/>
          </a:p>
        </p:txBody>
      </p:sp>
      <p:sp>
        <p:nvSpPr>
          <p:cNvPr id="66" name="Google Shape;66;p104"/>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7" name="Google Shape;67;p104"/>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0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69" name="Google Shape;69;p104"/>
          <p:cNvSpPr txBox="1">
            <a:spLocks noGrp="1"/>
          </p:cNvSpPr>
          <p:nvPr>
            <p:ph type="body" idx="2"/>
          </p:nvPr>
        </p:nvSpPr>
        <p:spPr>
          <a:xfrm>
            <a:off x="487680" y="1600200"/>
            <a:ext cx="5388864" cy="4526280"/>
          </a:xfrm>
          <a:prstGeom prst="rect">
            <a:avLst/>
          </a:prstGeom>
          <a:noFill/>
          <a:ln>
            <a:noFill/>
          </a:ln>
        </p:spPr>
        <p:txBody>
          <a:bodyPr spcFirstLastPara="1" wrap="square" lIns="91425" tIns="45700" rIns="91425" bIns="45700" anchor="t" anchorCtr="0">
            <a:normAutofit/>
          </a:bodyPr>
          <a:lstStyle>
            <a:lvl1pPr marL="609585" lvl="0" indent="-411470" algn="l">
              <a:spcBef>
                <a:spcPts val="480"/>
              </a:spcBef>
              <a:spcAft>
                <a:spcPts val="0"/>
              </a:spcAft>
              <a:buClr>
                <a:srgbClr val="595959"/>
              </a:buClr>
              <a:buSzPts val="1260"/>
              <a:buChar char="▶"/>
              <a:defRPr/>
            </a:lvl1pPr>
            <a:lvl2pPr marL="1219170" lvl="1" indent="-457189" algn="l">
              <a:spcBef>
                <a:spcPts val="480"/>
              </a:spcBef>
              <a:spcAft>
                <a:spcPts val="0"/>
              </a:spcAft>
              <a:buClr>
                <a:srgbClr val="595959"/>
              </a:buClr>
              <a:buSzPts val="1800"/>
              <a:buChar char="–"/>
              <a:defRPr/>
            </a:lvl2pPr>
            <a:lvl3pPr marL="1828754" lvl="2" indent="-457189" algn="l">
              <a:spcBef>
                <a:spcPts val="480"/>
              </a:spcBef>
              <a:spcAft>
                <a:spcPts val="0"/>
              </a:spcAft>
              <a:buClr>
                <a:srgbClr val="595959"/>
              </a:buClr>
              <a:buSzPts val="1800"/>
              <a:buChar char="•"/>
              <a:defRPr/>
            </a:lvl3pPr>
            <a:lvl4pPr marL="2438339" lvl="3" indent="-457189" algn="l">
              <a:spcBef>
                <a:spcPts val="480"/>
              </a:spcBef>
              <a:spcAft>
                <a:spcPts val="0"/>
              </a:spcAft>
              <a:buClr>
                <a:srgbClr val="595959"/>
              </a:buClr>
              <a:buSzPts val="1800"/>
              <a:buChar char="–"/>
              <a:defRPr/>
            </a:lvl4pPr>
            <a:lvl5pPr marL="3047924" lvl="4" indent="-457189" algn="l">
              <a:spcBef>
                <a:spcPts val="480"/>
              </a:spcBef>
              <a:spcAft>
                <a:spcPts val="0"/>
              </a:spcAft>
              <a:buClr>
                <a:srgbClr val="595959"/>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6326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70"/>
        <p:cNvGrpSpPr/>
        <p:nvPr/>
      </p:nvGrpSpPr>
      <p:grpSpPr>
        <a:xfrm>
          <a:off x="0" y="0"/>
          <a:ext cx="0" cy="0"/>
          <a:chOff x="0" y="0"/>
          <a:chExt cx="0" cy="0"/>
        </a:xfrm>
      </p:grpSpPr>
      <p:pic>
        <p:nvPicPr>
          <p:cNvPr id="71" name="Google Shape;71;p10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2" name="Google Shape;72;p105"/>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2175"/>
              <a:buFont typeface="Times New Roman"/>
              <a:buNone/>
              <a:defRPr sz="29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05"/>
          <p:cNvSpPr txBox="1">
            <a:spLocks noGrp="1"/>
          </p:cNvSpPr>
          <p:nvPr>
            <p:ph type="body" idx="1"/>
          </p:nvPr>
        </p:nvSpPr>
        <p:spPr>
          <a:xfrm>
            <a:off x="609600" y="1493585"/>
            <a:ext cx="10972800" cy="4688267"/>
          </a:xfrm>
          <a:prstGeom prst="rect">
            <a:avLst/>
          </a:prstGeom>
          <a:noFill/>
          <a:ln>
            <a:noFill/>
          </a:ln>
        </p:spPr>
        <p:txBody>
          <a:bodyPr spcFirstLastPara="1" wrap="square" lIns="91425" tIns="45700" rIns="91425" bIns="45700" anchor="t" anchorCtr="0">
            <a:normAutofit/>
          </a:bodyPr>
          <a:lstStyle>
            <a:lvl1pPr marL="609585" lvl="0" indent="-450838" algn="l">
              <a:lnSpc>
                <a:spcPct val="150000"/>
              </a:lnSpc>
              <a:spcBef>
                <a:spcPts val="460"/>
              </a:spcBef>
              <a:spcAft>
                <a:spcPts val="0"/>
              </a:spcAft>
              <a:buClr>
                <a:srgbClr val="595959"/>
              </a:buClr>
              <a:buSzPts val="1725"/>
              <a:buFont typeface="Arial"/>
              <a:buAutoNum type="arabicPeriod"/>
              <a:defRPr sz="2300">
                <a:solidFill>
                  <a:srgbClr val="595959"/>
                </a:solidFill>
              </a:defRPr>
            </a:lvl1pPr>
            <a:lvl2pPr marL="1219170" lvl="1" indent="-406390" algn="l">
              <a:spcBef>
                <a:spcPts val="320"/>
              </a:spcBef>
              <a:spcAft>
                <a:spcPts val="0"/>
              </a:spcAft>
              <a:buClr>
                <a:schemeClr val="lt1"/>
              </a:buClr>
              <a:buSzPts val="1200"/>
              <a:buFont typeface="Arial"/>
              <a:buAutoNum type="arabicPeriod"/>
              <a:defRPr>
                <a:solidFill>
                  <a:schemeClr val="lt1"/>
                </a:solidFill>
              </a:defRPr>
            </a:lvl2pPr>
            <a:lvl3pPr marL="1828754" lvl="2" indent="-393690" algn="l">
              <a:spcBef>
                <a:spcPts val="280"/>
              </a:spcBef>
              <a:spcAft>
                <a:spcPts val="0"/>
              </a:spcAft>
              <a:buClr>
                <a:schemeClr val="lt1"/>
              </a:buClr>
              <a:buSzPts val="1050"/>
              <a:buFont typeface="Arial"/>
              <a:buAutoNum type="arabicPeriod"/>
              <a:defRPr>
                <a:solidFill>
                  <a:schemeClr val="lt1"/>
                </a:solidFill>
              </a:defRPr>
            </a:lvl3pPr>
            <a:lvl4pPr marL="2438339" lvl="3" indent="-380990" algn="l">
              <a:spcBef>
                <a:spcPts val="240"/>
              </a:spcBef>
              <a:spcAft>
                <a:spcPts val="0"/>
              </a:spcAft>
              <a:buClr>
                <a:schemeClr val="lt1"/>
              </a:buClr>
              <a:buSzPts val="900"/>
              <a:buFont typeface="Arial"/>
              <a:buAutoNum type="arabicPeriod"/>
              <a:defRPr>
                <a:solidFill>
                  <a:schemeClr val="lt1"/>
                </a:solidFill>
              </a:defRPr>
            </a:lvl4pPr>
            <a:lvl5pPr marL="3047924" lvl="4" indent="-368291" algn="l">
              <a:spcBef>
                <a:spcPts val="200"/>
              </a:spcBef>
              <a:spcAft>
                <a:spcPts val="0"/>
              </a:spcAft>
              <a:buClr>
                <a:schemeClr val="lt1"/>
              </a:buClr>
              <a:buSzPts val="750"/>
              <a:buFont typeface="Arial"/>
              <a:buAutoNum type="arabicPeriod"/>
              <a:defRPr>
                <a:solidFill>
                  <a:schemeClr val="lt1"/>
                </a:solidFill>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pic>
        <p:nvPicPr>
          <p:cNvPr id="74" name="Google Shape;74;p105"/>
          <p:cNvPicPr preferRelativeResize="0"/>
          <p:nvPr/>
        </p:nvPicPr>
        <p:blipFill rotWithShape="1">
          <a:blip r:embed="rId3">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2791758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75"/>
        <p:cNvGrpSpPr/>
        <p:nvPr/>
      </p:nvGrpSpPr>
      <p:grpSpPr>
        <a:xfrm>
          <a:off x="0" y="0"/>
          <a:ext cx="0" cy="0"/>
          <a:chOff x="0" y="0"/>
          <a:chExt cx="0" cy="0"/>
        </a:xfrm>
      </p:grpSpPr>
      <p:pic>
        <p:nvPicPr>
          <p:cNvPr id="76" name="Google Shape;76;p106"/>
          <p:cNvPicPr preferRelativeResize="0"/>
          <p:nvPr/>
        </p:nvPicPr>
        <p:blipFill rotWithShape="1">
          <a:blip r:embed="rId2">
            <a:alphaModFix/>
          </a:blip>
          <a:srcRect/>
          <a:stretch/>
        </p:blipFill>
        <p:spPr>
          <a:xfrm>
            <a:off x="0" y="0"/>
            <a:ext cx="12188005" cy="6858000"/>
          </a:xfrm>
          <a:prstGeom prst="rect">
            <a:avLst/>
          </a:prstGeom>
          <a:noFill/>
          <a:ln>
            <a:noFill/>
          </a:ln>
        </p:spPr>
      </p:pic>
      <p:sp>
        <p:nvSpPr>
          <p:cNvPr id="77" name="Google Shape;77;p106"/>
          <p:cNvSpPr txBox="1">
            <a:spLocks noGrp="1"/>
          </p:cNvSpPr>
          <p:nvPr>
            <p:ph type="ctrTitle"/>
          </p:nvPr>
        </p:nvSpPr>
        <p:spPr>
          <a:xfrm>
            <a:off x="914401" y="1435315"/>
            <a:ext cx="7702633" cy="2148635"/>
          </a:xfrm>
          <a:prstGeom prst="rect">
            <a:avLst/>
          </a:prstGeom>
          <a:noFill/>
          <a:ln>
            <a:noFill/>
          </a:ln>
        </p:spPr>
        <p:txBody>
          <a:bodyPr spcFirstLastPara="1" wrap="square" lIns="91425" tIns="45700" rIns="91425" bIns="45700" anchor="t" anchorCtr="0">
            <a:normAutofit/>
          </a:bodyPr>
          <a:lstStyle>
            <a:lvl1pPr lvl="0" algn="l">
              <a:lnSpc>
                <a:spcPct val="106666"/>
              </a:lnSpc>
              <a:spcBef>
                <a:spcPts val="0"/>
              </a:spcBef>
              <a:spcAft>
                <a:spcPts val="0"/>
              </a:spcAft>
              <a:buClr>
                <a:srgbClr val="FFFFFF"/>
              </a:buClr>
              <a:buSzPts val="3375"/>
              <a:buFont typeface="Times New Roman"/>
              <a:buNone/>
              <a:defRPr sz="4500" b="1">
                <a:solidFill>
                  <a:srgbClr val="FFFFFF"/>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6"/>
          <p:cNvSpPr txBox="1">
            <a:spLocks noGrp="1"/>
          </p:cNvSpPr>
          <p:nvPr>
            <p:ph type="subTitle" idx="1"/>
          </p:nvPr>
        </p:nvSpPr>
        <p:spPr>
          <a:xfrm>
            <a:off x="914400" y="3705734"/>
            <a:ext cx="6241333" cy="1791975"/>
          </a:xfrm>
          <a:prstGeom prst="rect">
            <a:avLst/>
          </a:prstGeom>
          <a:noFill/>
          <a:ln>
            <a:noFill/>
          </a:ln>
        </p:spPr>
        <p:txBody>
          <a:bodyPr spcFirstLastPara="1" wrap="square" lIns="91425" tIns="45700" rIns="91425" bIns="45700" anchor="t" anchorCtr="0">
            <a:normAutofit/>
          </a:bodyPr>
          <a:lstStyle>
            <a:lvl1pPr lvl="0" algn="l">
              <a:lnSpc>
                <a:spcPct val="117391"/>
              </a:lnSpc>
              <a:spcBef>
                <a:spcPts val="460"/>
              </a:spcBef>
              <a:spcAft>
                <a:spcPts val="0"/>
              </a:spcAft>
              <a:buClr>
                <a:srgbClr val="FFFFFF"/>
              </a:buClr>
              <a:buSzPts val="1208"/>
              <a:buNone/>
              <a:defRPr sz="2300">
                <a:solidFill>
                  <a:srgbClr val="FFFFFF"/>
                </a:solidFill>
              </a:defRPr>
            </a:lvl1pPr>
            <a:lvl2pPr lvl="1" algn="ctr">
              <a:spcBef>
                <a:spcPts val="320"/>
              </a:spcBef>
              <a:spcAft>
                <a:spcPts val="0"/>
              </a:spcAft>
              <a:buClr>
                <a:srgbClr val="888888"/>
              </a:buClr>
              <a:buSzPts val="1200"/>
              <a:buNone/>
              <a:defRPr>
                <a:solidFill>
                  <a:srgbClr val="888888"/>
                </a:solidFill>
              </a:defRPr>
            </a:lvl2pPr>
            <a:lvl3pPr lvl="2" algn="ctr">
              <a:spcBef>
                <a:spcPts val="280"/>
              </a:spcBef>
              <a:spcAft>
                <a:spcPts val="0"/>
              </a:spcAft>
              <a:buClr>
                <a:srgbClr val="888888"/>
              </a:buClr>
              <a:buSzPts val="1050"/>
              <a:buNone/>
              <a:defRPr>
                <a:solidFill>
                  <a:srgbClr val="888888"/>
                </a:solidFill>
              </a:defRPr>
            </a:lvl3pPr>
            <a:lvl4pPr lvl="3" algn="ctr">
              <a:spcBef>
                <a:spcPts val="240"/>
              </a:spcBef>
              <a:spcAft>
                <a:spcPts val="0"/>
              </a:spcAft>
              <a:buClr>
                <a:srgbClr val="888888"/>
              </a:buClr>
              <a:buSzPts val="900"/>
              <a:buNone/>
              <a:defRPr>
                <a:solidFill>
                  <a:srgbClr val="888888"/>
                </a:solidFill>
              </a:defRPr>
            </a:lvl4pPr>
            <a:lvl5pPr lvl="4" algn="ctr">
              <a:spcBef>
                <a:spcPts val="200"/>
              </a:spcBef>
              <a:spcAft>
                <a:spcPts val="0"/>
              </a:spcAft>
              <a:buClr>
                <a:srgbClr val="888888"/>
              </a:buClr>
              <a:buSzPts val="750"/>
              <a:buNone/>
              <a:defRPr>
                <a:solidFill>
                  <a:srgbClr val="888888"/>
                </a:solidFill>
              </a:defRPr>
            </a:lvl5pPr>
            <a:lvl6pPr lvl="5" algn="ctr">
              <a:spcBef>
                <a:spcPts val="400"/>
              </a:spcBef>
              <a:spcAft>
                <a:spcPts val="0"/>
              </a:spcAft>
              <a:buClr>
                <a:srgbClr val="888888"/>
              </a:buClr>
              <a:buSzPts val="1500"/>
              <a:buNone/>
              <a:defRPr>
                <a:solidFill>
                  <a:srgbClr val="888888"/>
                </a:solidFill>
              </a:defRPr>
            </a:lvl6pPr>
            <a:lvl7pPr lvl="6" algn="ctr">
              <a:spcBef>
                <a:spcPts val="400"/>
              </a:spcBef>
              <a:spcAft>
                <a:spcPts val="0"/>
              </a:spcAft>
              <a:buClr>
                <a:srgbClr val="888888"/>
              </a:buClr>
              <a:buSzPts val="1500"/>
              <a:buNone/>
              <a:defRPr>
                <a:solidFill>
                  <a:srgbClr val="888888"/>
                </a:solidFill>
              </a:defRPr>
            </a:lvl7pPr>
            <a:lvl8pPr lvl="7" algn="ctr">
              <a:spcBef>
                <a:spcPts val="400"/>
              </a:spcBef>
              <a:spcAft>
                <a:spcPts val="0"/>
              </a:spcAft>
              <a:buClr>
                <a:srgbClr val="888888"/>
              </a:buClr>
              <a:buSzPts val="1500"/>
              <a:buNone/>
              <a:defRPr>
                <a:solidFill>
                  <a:srgbClr val="888888"/>
                </a:solidFill>
              </a:defRPr>
            </a:lvl8pPr>
            <a:lvl9pPr lvl="8" algn="ctr">
              <a:spcBef>
                <a:spcPts val="400"/>
              </a:spcBef>
              <a:spcAft>
                <a:spcPts val="0"/>
              </a:spcAft>
              <a:buClr>
                <a:srgbClr val="888888"/>
              </a:buClr>
              <a:buSzPts val="1500"/>
              <a:buNone/>
              <a:defRPr>
                <a:solidFill>
                  <a:srgbClr val="888888"/>
                </a:solidFill>
              </a:defRPr>
            </a:lvl9pPr>
          </a:lstStyle>
          <a:p>
            <a:endParaRPr/>
          </a:p>
        </p:txBody>
      </p:sp>
      <p:pic>
        <p:nvPicPr>
          <p:cNvPr id="79" name="Google Shape;79;p106"/>
          <p:cNvPicPr preferRelativeResize="0"/>
          <p:nvPr/>
        </p:nvPicPr>
        <p:blipFill rotWithShape="1">
          <a:blip r:embed="rId3">
            <a:alphaModFix/>
          </a:blip>
          <a:srcRect/>
          <a:stretch/>
        </p:blipFill>
        <p:spPr>
          <a:xfrm>
            <a:off x="9245293" y="4725659"/>
            <a:ext cx="1283991" cy="1784652"/>
          </a:xfrm>
          <a:prstGeom prst="rect">
            <a:avLst/>
          </a:prstGeom>
          <a:noFill/>
          <a:ln>
            <a:noFill/>
          </a:ln>
        </p:spPr>
      </p:pic>
    </p:spTree>
    <p:extLst>
      <p:ext uri="{BB962C8B-B14F-4D97-AF65-F5344CB8AC3E}">
        <p14:creationId xmlns:p14="http://schemas.microsoft.com/office/powerpoint/2010/main" val="2040195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80"/>
        <p:cNvGrpSpPr/>
        <p:nvPr/>
      </p:nvGrpSpPr>
      <p:grpSpPr>
        <a:xfrm>
          <a:off x="0" y="0"/>
          <a:ext cx="0" cy="0"/>
          <a:chOff x="0" y="0"/>
          <a:chExt cx="0" cy="0"/>
        </a:xfrm>
      </p:grpSpPr>
      <p:pic>
        <p:nvPicPr>
          <p:cNvPr id="81" name="Google Shape;81;p107" descr="MS_Powerpoint_Opt1-5.jpg"/>
          <p:cNvPicPr preferRelativeResize="0"/>
          <p:nvPr/>
        </p:nvPicPr>
        <p:blipFill rotWithShape="1">
          <a:blip r:embed="rId2">
            <a:alphaModFix/>
          </a:blip>
          <a:srcRect r="9818"/>
          <a:stretch/>
        </p:blipFill>
        <p:spPr>
          <a:xfrm>
            <a:off x="-1" y="0"/>
            <a:ext cx="12192001" cy="6858000"/>
          </a:xfrm>
          <a:prstGeom prst="rect">
            <a:avLst/>
          </a:prstGeom>
          <a:noFill/>
          <a:ln>
            <a:noFill/>
          </a:ln>
        </p:spPr>
      </p:pic>
      <p:sp>
        <p:nvSpPr>
          <p:cNvPr id="82" name="Google Shape;82;p107"/>
          <p:cNvSpPr txBox="1">
            <a:spLocks noGrp="1"/>
          </p:cNvSpPr>
          <p:nvPr>
            <p:ph type="title"/>
          </p:nvPr>
        </p:nvSpPr>
        <p:spPr>
          <a:xfrm>
            <a:off x="963084" y="1684143"/>
            <a:ext cx="10363200" cy="2700107"/>
          </a:xfrm>
          <a:prstGeom prst="rect">
            <a:avLst/>
          </a:prstGeom>
          <a:noFill/>
          <a:ln>
            <a:noFill/>
          </a:ln>
        </p:spPr>
        <p:txBody>
          <a:bodyPr spcFirstLastPara="1" wrap="square" lIns="91425" tIns="45700" rIns="91425" bIns="45700" anchor="t" anchorCtr="0">
            <a:noAutofit/>
          </a:bodyPr>
          <a:lstStyle>
            <a:lvl1pPr lvl="0" algn="l">
              <a:lnSpc>
                <a:spcPct val="106666"/>
              </a:lnSpc>
              <a:spcBef>
                <a:spcPts val="0"/>
              </a:spcBef>
              <a:spcAft>
                <a:spcPts val="0"/>
              </a:spcAft>
              <a:buClr>
                <a:schemeClr val="lt1"/>
              </a:buClr>
              <a:buSzPts val="3375"/>
              <a:buFont typeface="Times New Roman"/>
              <a:buNone/>
              <a:defRPr sz="4500" b="1"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3" name="Google Shape;83;p107"/>
          <p:cNvPicPr preferRelativeResize="0"/>
          <p:nvPr/>
        </p:nvPicPr>
        <p:blipFill rotWithShape="1">
          <a:blip r:embed="rId3">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1342353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84"/>
        <p:cNvGrpSpPr/>
        <p:nvPr/>
      </p:nvGrpSpPr>
      <p:grpSpPr>
        <a:xfrm>
          <a:off x="0" y="0"/>
          <a:ext cx="0" cy="0"/>
          <a:chOff x="0" y="0"/>
          <a:chExt cx="0" cy="0"/>
        </a:xfrm>
      </p:grpSpPr>
      <p:pic>
        <p:nvPicPr>
          <p:cNvPr id="85" name="Google Shape;85;p10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6" name="Google Shape;86;p108"/>
          <p:cNvSpPr txBox="1">
            <a:spLocks noGrp="1"/>
          </p:cNvSpPr>
          <p:nvPr>
            <p:ph type="title"/>
          </p:nvPr>
        </p:nvSpPr>
        <p:spPr>
          <a:xfrm>
            <a:off x="963084" y="1684143"/>
            <a:ext cx="10363200" cy="2700107"/>
          </a:xfrm>
          <a:prstGeom prst="rect">
            <a:avLst/>
          </a:prstGeom>
          <a:noFill/>
          <a:ln>
            <a:noFill/>
          </a:ln>
        </p:spPr>
        <p:txBody>
          <a:bodyPr spcFirstLastPara="1" wrap="square" lIns="91425" tIns="45700" rIns="91425" bIns="45700" anchor="t" anchorCtr="0">
            <a:noAutofit/>
          </a:bodyPr>
          <a:lstStyle>
            <a:lvl1pPr lvl="0" algn="l">
              <a:lnSpc>
                <a:spcPct val="106666"/>
              </a:lnSpc>
              <a:spcBef>
                <a:spcPts val="0"/>
              </a:spcBef>
              <a:spcAft>
                <a:spcPts val="0"/>
              </a:spcAft>
              <a:buClr>
                <a:srgbClr val="00AEEF"/>
              </a:buClr>
              <a:buSzPts val="3375"/>
              <a:buFont typeface="Times New Roman"/>
              <a:buNone/>
              <a:defRPr sz="4500" b="1" cap="none">
                <a:solidFill>
                  <a:srgbClr val="00AEE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7" name="Google Shape;87;p108"/>
          <p:cNvPicPr preferRelativeResize="0"/>
          <p:nvPr/>
        </p:nvPicPr>
        <p:blipFill rotWithShape="1">
          <a:blip r:embed="rId3">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242093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88"/>
        <p:cNvGrpSpPr/>
        <p:nvPr/>
      </p:nvGrpSpPr>
      <p:grpSpPr>
        <a:xfrm>
          <a:off x="0" y="0"/>
          <a:ext cx="0" cy="0"/>
          <a:chOff x="0" y="0"/>
          <a:chExt cx="0" cy="0"/>
        </a:xfrm>
      </p:grpSpPr>
      <p:sp>
        <p:nvSpPr>
          <p:cNvPr id="89" name="Google Shape;89;p109"/>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09"/>
          <p:cNvSpPr txBox="1">
            <a:spLocks noGrp="1"/>
          </p:cNvSpPr>
          <p:nvPr>
            <p:ph type="body" idx="1"/>
          </p:nvPr>
        </p:nvSpPr>
        <p:spPr>
          <a:xfrm>
            <a:off x="609600" y="1600201"/>
            <a:ext cx="4693920" cy="4525963"/>
          </a:xfrm>
          <a:prstGeom prst="rect">
            <a:avLst/>
          </a:prstGeom>
          <a:noFill/>
          <a:ln>
            <a:noFill/>
          </a:ln>
        </p:spPr>
        <p:txBody>
          <a:bodyPr spcFirstLastPara="1" wrap="square" lIns="91425" tIns="45700" rIns="91425" bIns="45700" anchor="t" anchorCtr="0">
            <a:noAutofit/>
          </a:bodyPr>
          <a:lstStyle>
            <a:lvl1pPr marL="609585" marR="0" lvl="0" indent="-304792" algn="l">
              <a:lnSpc>
                <a:spcPct val="135714"/>
              </a:lnSpc>
              <a:spcBef>
                <a:spcPts val="0"/>
              </a:spcBef>
              <a:spcAft>
                <a:spcPts val="0"/>
              </a:spcAft>
              <a:buClr>
                <a:schemeClr val="accent1"/>
              </a:buClr>
              <a:buSzPts val="735"/>
              <a:buFont typeface="Merriweather Sans"/>
              <a:buNone/>
              <a:defRPr sz="1400">
                <a:solidFill>
                  <a:schemeClr val="accent1"/>
                </a:solidFill>
              </a:defRPr>
            </a:lvl1pPr>
            <a:lvl2pPr marL="1219170" lvl="1" indent="-406390" algn="l">
              <a:spcBef>
                <a:spcPts val="320"/>
              </a:spcBef>
              <a:spcAft>
                <a:spcPts val="0"/>
              </a:spcAft>
              <a:buClr>
                <a:srgbClr val="595959"/>
              </a:buClr>
              <a:buSzPts val="1200"/>
              <a:buChar char="–"/>
              <a:defRPr>
                <a:solidFill>
                  <a:srgbClr val="595959"/>
                </a:solidFill>
              </a:defRPr>
            </a:lvl2pPr>
            <a:lvl3pPr marL="1828754" lvl="2" indent="-393690" algn="l">
              <a:spcBef>
                <a:spcPts val="280"/>
              </a:spcBef>
              <a:spcAft>
                <a:spcPts val="0"/>
              </a:spcAft>
              <a:buClr>
                <a:srgbClr val="595959"/>
              </a:buClr>
              <a:buSzPts val="1050"/>
              <a:buChar char="•"/>
              <a:defRPr>
                <a:solidFill>
                  <a:srgbClr val="595959"/>
                </a:solidFill>
              </a:defRPr>
            </a:lvl3pPr>
            <a:lvl4pPr marL="2438339" lvl="3" indent="-380990" algn="l">
              <a:spcBef>
                <a:spcPts val="240"/>
              </a:spcBef>
              <a:spcAft>
                <a:spcPts val="0"/>
              </a:spcAft>
              <a:buClr>
                <a:srgbClr val="595959"/>
              </a:buClr>
              <a:buSzPts val="900"/>
              <a:buChar char="–"/>
              <a:defRPr>
                <a:solidFill>
                  <a:srgbClr val="595959"/>
                </a:solidFill>
                <a:latin typeface="Arial"/>
                <a:ea typeface="Arial"/>
                <a:cs typeface="Arial"/>
                <a:sym typeface="Arial"/>
              </a:defRPr>
            </a:lvl4pPr>
            <a:lvl5pPr marL="3047924" lvl="4" indent="-368291" algn="l">
              <a:spcBef>
                <a:spcPts val="200"/>
              </a:spcBef>
              <a:spcAft>
                <a:spcPts val="0"/>
              </a:spcAft>
              <a:buClr>
                <a:srgbClr val="595959"/>
              </a:buClr>
              <a:buSzPts val="750"/>
              <a:buChar char="»"/>
              <a:defRPr>
                <a:solidFill>
                  <a:srgbClr val="595959"/>
                </a:solidFill>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91" name="Google Shape;91;p109"/>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0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93" name="Google Shape;93;p109"/>
          <p:cNvSpPr txBox="1">
            <a:spLocks noGrp="1"/>
          </p:cNvSpPr>
          <p:nvPr>
            <p:ph type="body" idx="2"/>
          </p:nvPr>
        </p:nvSpPr>
        <p:spPr>
          <a:xfrm>
            <a:off x="6754368" y="1600201"/>
            <a:ext cx="4693920" cy="4525963"/>
          </a:xfrm>
          <a:prstGeom prst="rect">
            <a:avLst/>
          </a:prstGeom>
          <a:noFill/>
          <a:ln>
            <a:noFill/>
          </a:ln>
        </p:spPr>
        <p:txBody>
          <a:bodyPr spcFirstLastPara="1" wrap="square" lIns="91425" tIns="45700" rIns="91425" bIns="45700" anchor="t" anchorCtr="0">
            <a:noAutofit/>
          </a:bodyPr>
          <a:lstStyle>
            <a:lvl1pPr marL="609585" lvl="0" indent="-304792" algn="l">
              <a:lnSpc>
                <a:spcPct val="135714"/>
              </a:lnSpc>
              <a:spcBef>
                <a:spcPts val="0"/>
              </a:spcBef>
              <a:spcAft>
                <a:spcPts val="0"/>
              </a:spcAft>
              <a:buClr>
                <a:schemeClr val="accent1"/>
              </a:buClr>
              <a:buSzPts val="735"/>
              <a:buNone/>
              <a:defRPr sz="1400">
                <a:solidFill>
                  <a:schemeClr val="accent1"/>
                </a:solidFill>
              </a:defRPr>
            </a:lvl1pPr>
            <a:lvl2pPr marL="1219170" lvl="1" indent="-304792" algn="l">
              <a:spcBef>
                <a:spcPts val="320"/>
              </a:spcBef>
              <a:spcAft>
                <a:spcPts val="0"/>
              </a:spcAft>
              <a:buClr>
                <a:srgbClr val="595959"/>
              </a:buClr>
              <a:buSzPts val="1200"/>
              <a:buNone/>
              <a:defRPr/>
            </a:lvl2pPr>
            <a:lvl3pPr marL="1828754" lvl="2" indent="-304792" algn="l">
              <a:spcBef>
                <a:spcPts val="280"/>
              </a:spcBef>
              <a:spcAft>
                <a:spcPts val="0"/>
              </a:spcAft>
              <a:buClr>
                <a:srgbClr val="595959"/>
              </a:buClr>
              <a:buSzPts val="1050"/>
              <a:buNone/>
              <a:defRPr/>
            </a:lvl3pPr>
            <a:lvl4pPr marL="2438339" lvl="3" indent="-304792" algn="l">
              <a:spcBef>
                <a:spcPts val="240"/>
              </a:spcBef>
              <a:spcAft>
                <a:spcPts val="0"/>
              </a:spcAft>
              <a:buClr>
                <a:srgbClr val="595959"/>
              </a:buClr>
              <a:buSzPts val="900"/>
              <a:buNone/>
              <a:defRPr/>
            </a:lvl4pPr>
            <a:lvl5pPr marL="3047924" lvl="4" indent="-304792" algn="l">
              <a:spcBef>
                <a:spcPts val="200"/>
              </a:spcBef>
              <a:spcAft>
                <a:spcPts val="0"/>
              </a:spcAft>
              <a:buClr>
                <a:srgbClr val="595959"/>
              </a:buClr>
              <a:buSzPts val="750"/>
              <a:buNone/>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pic>
        <p:nvPicPr>
          <p:cNvPr id="94" name="Google Shape;94;p109"/>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2897335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95"/>
        <p:cNvGrpSpPr/>
        <p:nvPr/>
      </p:nvGrpSpPr>
      <p:grpSpPr>
        <a:xfrm>
          <a:off x="0" y="0"/>
          <a:ext cx="0" cy="0"/>
          <a:chOff x="0" y="0"/>
          <a:chExt cx="0" cy="0"/>
        </a:xfrm>
      </p:grpSpPr>
      <p:sp>
        <p:nvSpPr>
          <p:cNvPr id="96" name="Google Shape;96;p110"/>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110"/>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1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99" name="Google Shape;99;p110"/>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1982088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100"/>
        <p:cNvGrpSpPr/>
        <p:nvPr/>
      </p:nvGrpSpPr>
      <p:grpSpPr>
        <a:xfrm>
          <a:off x="0" y="0"/>
          <a:ext cx="0" cy="0"/>
          <a:chOff x="0" y="0"/>
          <a:chExt cx="0" cy="0"/>
        </a:xfrm>
      </p:grpSpPr>
      <p:sp>
        <p:nvSpPr>
          <p:cNvPr id="101" name="Google Shape;101;p111"/>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111"/>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1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104" name="Google Shape;104;p111"/>
          <p:cNvSpPr>
            <a:spLocks noGrp="1"/>
          </p:cNvSpPr>
          <p:nvPr>
            <p:ph type="chart" idx="2"/>
          </p:nvPr>
        </p:nvSpPr>
        <p:spPr>
          <a:xfrm>
            <a:off x="609600" y="1913468"/>
            <a:ext cx="10972800" cy="4258731"/>
          </a:xfrm>
          <a:prstGeom prst="rect">
            <a:avLst/>
          </a:prstGeom>
          <a:noFill/>
          <a:ln>
            <a:noFill/>
          </a:ln>
        </p:spPr>
        <p:txBody>
          <a:bodyPr spcFirstLastPara="1" wrap="square" lIns="91425" tIns="45700" rIns="91425" bIns="45700" anchor="t" anchorCtr="0">
            <a:normAutofit/>
          </a:bodyPr>
          <a:lstStyle>
            <a:lvl1pPr marR="0" lvl="0" algn="l" rtl="0">
              <a:spcBef>
                <a:spcPts val="360"/>
              </a:spcBef>
              <a:spcAft>
                <a:spcPts val="0"/>
              </a:spcAft>
              <a:buClr>
                <a:srgbClr val="595959"/>
              </a:buClr>
              <a:buSzPts val="945"/>
              <a:buFont typeface="Merriweather Sans"/>
              <a:buChar char="▶"/>
              <a:defRPr sz="1800" b="0" i="0" u="none" strike="noStrike" cap="none">
                <a:solidFill>
                  <a:srgbClr val="595959"/>
                </a:solidFill>
                <a:latin typeface="Arial"/>
                <a:ea typeface="Arial"/>
                <a:cs typeface="Arial"/>
                <a:sym typeface="Arial"/>
              </a:defRPr>
            </a:lvl1pPr>
            <a:lvl2pPr marR="0" lvl="1" algn="l" rtl="0">
              <a:spcBef>
                <a:spcPts val="320"/>
              </a:spcBef>
              <a:spcAft>
                <a:spcPts val="0"/>
              </a:spcAft>
              <a:buClr>
                <a:srgbClr val="595959"/>
              </a:buClr>
              <a:buSzPts val="1200"/>
              <a:buFont typeface="Arial"/>
              <a:buChar char="–"/>
              <a:defRPr sz="1600" b="0" i="0" u="none" strike="noStrike" cap="none">
                <a:solidFill>
                  <a:srgbClr val="595959"/>
                </a:solidFill>
                <a:latin typeface="Arial"/>
                <a:ea typeface="Arial"/>
                <a:cs typeface="Arial"/>
                <a:sym typeface="Arial"/>
              </a:defRPr>
            </a:lvl2pPr>
            <a:lvl3pPr marR="0" lvl="2" algn="l" rtl="0">
              <a:spcBef>
                <a:spcPts val="280"/>
              </a:spcBef>
              <a:spcAft>
                <a:spcPts val="0"/>
              </a:spcAft>
              <a:buClr>
                <a:srgbClr val="595959"/>
              </a:buClr>
              <a:buSzPts val="1050"/>
              <a:buFont typeface="Arial"/>
              <a:buChar char="•"/>
              <a:defRPr sz="1400" b="0" i="0" u="none" strike="noStrike" cap="none">
                <a:solidFill>
                  <a:srgbClr val="595959"/>
                </a:solidFill>
                <a:latin typeface="Arial"/>
                <a:ea typeface="Arial"/>
                <a:cs typeface="Arial"/>
                <a:sym typeface="Arial"/>
              </a:defRPr>
            </a:lvl3pPr>
            <a:lvl4pPr marR="0" lvl="3" algn="l" rtl="0">
              <a:spcBef>
                <a:spcPts val="240"/>
              </a:spcBef>
              <a:spcAft>
                <a:spcPts val="0"/>
              </a:spcAft>
              <a:buClr>
                <a:srgbClr val="595959"/>
              </a:buClr>
              <a:buSzPts val="900"/>
              <a:buFont typeface="Arial"/>
              <a:buChar char="–"/>
              <a:defRPr sz="1200" b="0" i="0" u="none" strike="noStrike" cap="none">
                <a:solidFill>
                  <a:srgbClr val="595959"/>
                </a:solidFill>
                <a:latin typeface="Arial"/>
                <a:ea typeface="Arial"/>
                <a:cs typeface="Arial"/>
                <a:sym typeface="Arial"/>
              </a:defRPr>
            </a:lvl4pPr>
            <a:lvl5pPr marR="0" lvl="4" algn="l" rtl="0">
              <a:spcBef>
                <a:spcPts val="200"/>
              </a:spcBef>
              <a:spcAft>
                <a:spcPts val="0"/>
              </a:spcAft>
              <a:buClr>
                <a:srgbClr val="595959"/>
              </a:buClr>
              <a:buSzPts val="750"/>
              <a:buFont typeface="Arial"/>
              <a:buChar char="»"/>
              <a:defRPr sz="1000" b="0" i="0" u="none" strike="noStrike" cap="none">
                <a:solidFill>
                  <a:srgbClr val="595959"/>
                </a:solidFill>
                <a:latin typeface="Arial"/>
                <a:ea typeface="Arial"/>
                <a:cs typeface="Arial"/>
                <a:sym typeface="Arial"/>
              </a:defRPr>
            </a:lvl5pPr>
            <a:lvl6pPr marR="0" lvl="5"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6pPr>
            <a:lvl7pPr marR="0" lvl="6"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7pPr>
            <a:lvl8pPr marR="0" lvl="7"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8pPr>
            <a:lvl9pPr marR="0" lvl="8"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05" name="Google Shape;105;p111"/>
          <p:cNvSpPr txBox="1">
            <a:spLocks noGrp="1"/>
          </p:cNvSpPr>
          <p:nvPr>
            <p:ph type="body" idx="1"/>
          </p:nvPr>
        </p:nvSpPr>
        <p:spPr>
          <a:xfrm>
            <a:off x="609600" y="1170433"/>
            <a:ext cx="10972800" cy="743035"/>
          </a:xfrm>
          <a:prstGeom prst="rect">
            <a:avLst/>
          </a:prstGeom>
          <a:noFill/>
          <a:ln>
            <a:noFill/>
          </a:ln>
        </p:spPr>
        <p:txBody>
          <a:bodyPr spcFirstLastPara="1" wrap="square" lIns="91425" tIns="45700" rIns="91425" bIns="45700" anchor="t" anchorCtr="0">
            <a:noAutofit/>
          </a:bodyPr>
          <a:lstStyle>
            <a:lvl1pPr marL="609585" lvl="0" indent="-304792" algn="l">
              <a:lnSpc>
                <a:spcPct val="135714"/>
              </a:lnSpc>
              <a:spcBef>
                <a:spcPts val="280"/>
              </a:spcBef>
              <a:spcAft>
                <a:spcPts val="0"/>
              </a:spcAft>
              <a:buClr>
                <a:schemeClr val="dk1"/>
              </a:buClr>
              <a:buSzPts val="735"/>
              <a:buNone/>
              <a:defRPr sz="1400">
                <a:solidFill>
                  <a:schemeClr val="dk1"/>
                </a:solidFill>
              </a:defRPr>
            </a:lvl1pPr>
            <a:lvl2pPr marL="1219170" lvl="1" indent="-457189" algn="l">
              <a:spcBef>
                <a:spcPts val="480"/>
              </a:spcBef>
              <a:spcAft>
                <a:spcPts val="0"/>
              </a:spcAft>
              <a:buClr>
                <a:srgbClr val="595959"/>
              </a:buClr>
              <a:buSzPts val="1800"/>
              <a:buChar char="–"/>
              <a:defRPr/>
            </a:lvl2pPr>
            <a:lvl3pPr marL="1828754" lvl="2" indent="-457189" algn="l">
              <a:spcBef>
                <a:spcPts val="480"/>
              </a:spcBef>
              <a:spcAft>
                <a:spcPts val="0"/>
              </a:spcAft>
              <a:buClr>
                <a:srgbClr val="595959"/>
              </a:buClr>
              <a:buSzPts val="1800"/>
              <a:buChar char="•"/>
              <a:defRPr/>
            </a:lvl3pPr>
            <a:lvl4pPr marL="2438339" lvl="3" indent="-457189" algn="l">
              <a:spcBef>
                <a:spcPts val="480"/>
              </a:spcBef>
              <a:spcAft>
                <a:spcPts val="0"/>
              </a:spcAft>
              <a:buClr>
                <a:srgbClr val="595959"/>
              </a:buClr>
              <a:buSzPts val="1800"/>
              <a:buChar char="–"/>
              <a:defRPr/>
            </a:lvl4pPr>
            <a:lvl5pPr marL="3047924" lvl="4" indent="-457189" algn="l">
              <a:spcBef>
                <a:spcPts val="480"/>
              </a:spcBef>
              <a:spcAft>
                <a:spcPts val="0"/>
              </a:spcAft>
              <a:buClr>
                <a:srgbClr val="595959"/>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pic>
        <p:nvPicPr>
          <p:cNvPr id="106" name="Google Shape;106;p111"/>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453254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07"/>
        <p:cNvGrpSpPr/>
        <p:nvPr/>
      </p:nvGrpSpPr>
      <p:grpSpPr>
        <a:xfrm>
          <a:off x="0" y="0"/>
          <a:ext cx="0" cy="0"/>
          <a:chOff x="0" y="0"/>
          <a:chExt cx="0" cy="0"/>
        </a:xfrm>
      </p:grpSpPr>
      <p:sp>
        <p:nvSpPr>
          <p:cNvPr id="108" name="Google Shape;108;p112"/>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500"/>
              <a:buFont typeface="Times New Roman"/>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12"/>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1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111" name="Google Shape;111;p112"/>
          <p:cNvSpPr>
            <a:spLocks noGrp="1"/>
          </p:cNvSpPr>
          <p:nvPr>
            <p:ph type="chart" idx="2"/>
          </p:nvPr>
        </p:nvSpPr>
        <p:spPr>
          <a:xfrm>
            <a:off x="609600" y="2651760"/>
            <a:ext cx="4693920" cy="3149600"/>
          </a:xfrm>
          <a:prstGeom prst="rect">
            <a:avLst/>
          </a:prstGeom>
          <a:noFill/>
          <a:ln>
            <a:noFill/>
          </a:ln>
        </p:spPr>
        <p:txBody>
          <a:bodyPr spcFirstLastPara="1" wrap="square" lIns="91425" tIns="45700" rIns="91425" bIns="45700" anchor="t" anchorCtr="0">
            <a:normAutofit/>
          </a:bodyPr>
          <a:lstStyle>
            <a:lvl1pPr marR="0" lvl="0" algn="l" rtl="0">
              <a:spcBef>
                <a:spcPts val="360"/>
              </a:spcBef>
              <a:spcAft>
                <a:spcPts val="0"/>
              </a:spcAft>
              <a:buClr>
                <a:srgbClr val="595959"/>
              </a:buClr>
              <a:buSzPts val="945"/>
              <a:buFont typeface="Merriweather Sans"/>
              <a:buChar char="▶"/>
              <a:defRPr sz="1800" b="0" i="0" u="none" strike="noStrike" cap="none">
                <a:solidFill>
                  <a:srgbClr val="595959"/>
                </a:solidFill>
                <a:latin typeface="Arial"/>
                <a:ea typeface="Arial"/>
                <a:cs typeface="Arial"/>
                <a:sym typeface="Arial"/>
              </a:defRPr>
            </a:lvl1pPr>
            <a:lvl2pPr marR="0" lvl="1" algn="l" rtl="0">
              <a:spcBef>
                <a:spcPts val="320"/>
              </a:spcBef>
              <a:spcAft>
                <a:spcPts val="0"/>
              </a:spcAft>
              <a:buClr>
                <a:srgbClr val="595959"/>
              </a:buClr>
              <a:buSzPts val="1200"/>
              <a:buFont typeface="Arial"/>
              <a:buChar char="–"/>
              <a:defRPr sz="1600" b="0" i="0" u="none" strike="noStrike" cap="none">
                <a:solidFill>
                  <a:srgbClr val="595959"/>
                </a:solidFill>
                <a:latin typeface="Arial"/>
                <a:ea typeface="Arial"/>
                <a:cs typeface="Arial"/>
                <a:sym typeface="Arial"/>
              </a:defRPr>
            </a:lvl2pPr>
            <a:lvl3pPr marR="0" lvl="2" algn="l" rtl="0">
              <a:spcBef>
                <a:spcPts val="280"/>
              </a:spcBef>
              <a:spcAft>
                <a:spcPts val="0"/>
              </a:spcAft>
              <a:buClr>
                <a:srgbClr val="595959"/>
              </a:buClr>
              <a:buSzPts val="1050"/>
              <a:buFont typeface="Arial"/>
              <a:buChar char="•"/>
              <a:defRPr sz="1400" b="0" i="0" u="none" strike="noStrike" cap="none">
                <a:solidFill>
                  <a:srgbClr val="595959"/>
                </a:solidFill>
                <a:latin typeface="Arial"/>
                <a:ea typeface="Arial"/>
                <a:cs typeface="Arial"/>
                <a:sym typeface="Arial"/>
              </a:defRPr>
            </a:lvl3pPr>
            <a:lvl4pPr marR="0" lvl="3" algn="l" rtl="0">
              <a:spcBef>
                <a:spcPts val="240"/>
              </a:spcBef>
              <a:spcAft>
                <a:spcPts val="0"/>
              </a:spcAft>
              <a:buClr>
                <a:srgbClr val="595959"/>
              </a:buClr>
              <a:buSzPts val="900"/>
              <a:buFont typeface="Arial"/>
              <a:buChar char="–"/>
              <a:defRPr sz="1200" b="0" i="0" u="none" strike="noStrike" cap="none">
                <a:solidFill>
                  <a:srgbClr val="595959"/>
                </a:solidFill>
                <a:latin typeface="Arial"/>
                <a:ea typeface="Arial"/>
                <a:cs typeface="Arial"/>
                <a:sym typeface="Arial"/>
              </a:defRPr>
            </a:lvl4pPr>
            <a:lvl5pPr marR="0" lvl="4" algn="l" rtl="0">
              <a:spcBef>
                <a:spcPts val="200"/>
              </a:spcBef>
              <a:spcAft>
                <a:spcPts val="0"/>
              </a:spcAft>
              <a:buClr>
                <a:srgbClr val="595959"/>
              </a:buClr>
              <a:buSzPts val="750"/>
              <a:buFont typeface="Arial"/>
              <a:buChar char="»"/>
              <a:defRPr sz="1000" b="0" i="0" u="none" strike="noStrike" cap="none">
                <a:solidFill>
                  <a:srgbClr val="595959"/>
                </a:solidFill>
                <a:latin typeface="Arial"/>
                <a:ea typeface="Arial"/>
                <a:cs typeface="Arial"/>
                <a:sym typeface="Arial"/>
              </a:defRPr>
            </a:lvl5pPr>
            <a:lvl6pPr marR="0" lvl="5"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6pPr>
            <a:lvl7pPr marR="0" lvl="6"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7pPr>
            <a:lvl8pPr marR="0" lvl="7"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8pPr>
            <a:lvl9pPr marR="0" lvl="8"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12" name="Google Shape;112;p112"/>
          <p:cNvSpPr txBox="1">
            <a:spLocks noGrp="1"/>
          </p:cNvSpPr>
          <p:nvPr>
            <p:ph type="body" idx="1"/>
          </p:nvPr>
        </p:nvSpPr>
        <p:spPr>
          <a:xfrm>
            <a:off x="609602" y="1170432"/>
            <a:ext cx="4694767" cy="1531939"/>
          </a:xfrm>
          <a:prstGeom prst="rect">
            <a:avLst/>
          </a:prstGeom>
          <a:noFill/>
          <a:ln>
            <a:noFill/>
          </a:ln>
        </p:spPr>
        <p:txBody>
          <a:bodyPr spcFirstLastPara="1" wrap="square" lIns="91425" tIns="45700" rIns="91425" bIns="45700" anchor="t" anchorCtr="0">
            <a:noAutofit/>
          </a:bodyPr>
          <a:lstStyle>
            <a:lvl1pPr marL="609585" lvl="0" indent="-304792" algn="l">
              <a:spcBef>
                <a:spcPts val="280"/>
              </a:spcBef>
              <a:spcAft>
                <a:spcPts val="0"/>
              </a:spcAft>
              <a:buClr>
                <a:schemeClr val="accent1"/>
              </a:buClr>
              <a:buSzPts val="735"/>
              <a:buNone/>
              <a:defRPr sz="1400">
                <a:solidFill>
                  <a:schemeClr val="accent1"/>
                </a:solidFill>
              </a:defRPr>
            </a:lvl1pPr>
            <a:lvl2pPr marL="1219170" lvl="1" indent="-457189" algn="l">
              <a:spcBef>
                <a:spcPts val="480"/>
              </a:spcBef>
              <a:spcAft>
                <a:spcPts val="0"/>
              </a:spcAft>
              <a:buClr>
                <a:srgbClr val="595959"/>
              </a:buClr>
              <a:buSzPts val="1800"/>
              <a:buChar char="–"/>
              <a:defRPr/>
            </a:lvl2pPr>
            <a:lvl3pPr marL="1828754" lvl="2" indent="-457189" algn="l">
              <a:spcBef>
                <a:spcPts val="480"/>
              </a:spcBef>
              <a:spcAft>
                <a:spcPts val="0"/>
              </a:spcAft>
              <a:buClr>
                <a:srgbClr val="595959"/>
              </a:buClr>
              <a:buSzPts val="1800"/>
              <a:buChar char="•"/>
              <a:defRPr/>
            </a:lvl3pPr>
            <a:lvl4pPr marL="2438339" lvl="3" indent="-457189" algn="l">
              <a:spcBef>
                <a:spcPts val="480"/>
              </a:spcBef>
              <a:spcAft>
                <a:spcPts val="0"/>
              </a:spcAft>
              <a:buClr>
                <a:srgbClr val="595959"/>
              </a:buClr>
              <a:buSzPts val="1800"/>
              <a:buChar char="–"/>
              <a:defRPr/>
            </a:lvl4pPr>
            <a:lvl5pPr marL="3047924" lvl="4" indent="-457189" algn="l">
              <a:spcBef>
                <a:spcPts val="480"/>
              </a:spcBef>
              <a:spcAft>
                <a:spcPts val="0"/>
              </a:spcAft>
              <a:buClr>
                <a:srgbClr val="595959"/>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113" name="Google Shape;113;p112"/>
          <p:cNvSpPr>
            <a:spLocks noGrp="1"/>
          </p:cNvSpPr>
          <p:nvPr>
            <p:ph type="chart" idx="3"/>
          </p:nvPr>
        </p:nvSpPr>
        <p:spPr>
          <a:xfrm>
            <a:off x="6754368" y="2651760"/>
            <a:ext cx="4693920" cy="3149600"/>
          </a:xfrm>
          <a:prstGeom prst="rect">
            <a:avLst/>
          </a:prstGeom>
          <a:noFill/>
          <a:ln>
            <a:noFill/>
          </a:ln>
        </p:spPr>
        <p:txBody>
          <a:bodyPr spcFirstLastPara="1" wrap="square" lIns="91425" tIns="45700" rIns="91425" bIns="45700" anchor="t" anchorCtr="0">
            <a:normAutofit/>
          </a:bodyPr>
          <a:lstStyle>
            <a:lvl1pPr marR="0" lvl="0" algn="l" rtl="0">
              <a:spcBef>
                <a:spcPts val="360"/>
              </a:spcBef>
              <a:spcAft>
                <a:spcPts val="0"/>
              </a:spcAft>
              <a:buClr>
                <a:srgbClr val="595959"/>
              </a:buClr>
              <a:buSzPts val="945"/>
              <a:buFont typeface="Merriweather Sans"/>
              <a:buChar char="▶"/>
              <a:defRPr sz="1800" b="0" i="0" u="none" strike="noStrike" cap="none">
                <a:solidFill>
                  <a:srgbClr val="595959"/>
                </a:solidFill>
                <a:latin typeface="Arial"/>
                <a:ea typeface="Arial"/>
                <a:cs typeface="Arial"/>
                <a:sym typeface="Arial"/>
              </a:defRPr>
            </a:lvl1pPr>
            <a:lvl2pPr marR="0" lvl="1" algn="l" rtl="0">
              <a:spcBef>
                <a:spcPts val="320"/>
              </a:spcBef>
              <a:spcAft>
                <a:spcPts val="0"/>
              </a:spcAft>
              <a:buClr>
                <a:srgbClr val="595959"/>
              </a:buClr>
              <a:buSzPts val="1200"/>
              <a:buFont typeface="Arial"/>
              <a:buChar char="–"/>
              <a:defRPr sz="1600" b="0" i="0" u="none" strike="noStrike" cap="none">
                <a:solidFill>
                  <a:srgbClr val="595959"/>
                </a:solidFill>
                <a:latin typeface="Arial"/>
                <a:ea typeface="Arial"/>
                <a:cs typeface="Arial"/>
                <a:sym typeface="Arial"/>
              </a:defRPr>
            </a:lvl2pPr>
            <a:lvl3pPr marR="0" lvl="2" algn="l" rtl="0">
              <a:spcBef>
                <a:spcPts val="280"/>
              </a:spcBef>
              <a:spcAft>
                <a:spcPts val="0"/>
              </a:spcAft>
              <a:buClr>
                <a:srgbClr val="595959"/>
              </a:buClr>
              <a:buSzPts val="1050"/>
              <a:buFont typeface="Arial"/>
              <a:buChar char="•"/>
              <a:defRPr sz="1400" b="0" i="0" u="none" strike="noStrike" cap="none">
                <a:solidFill>
                  <a:srgbClr val="595959"/>
                </a:solidFill>
                <a:latin typeface="Arial"/>
                <a:ea typeface="Arial"/>
                <a:cs typeface="Arial"/>
                <a:sym typeface="Arial"/>
              </a:defRPr>
            </a:lvl3pPr>
            <a:lvl4pPr marR="0" lvl="3" algn="l" rtl="0">
              <a:spcBef>
                <a:spcPts val="240"/>
              </a:spcBef>
              <a:spcAft>
                <a:spcPts val="0"/>
              </a:spcAft>
              <a:buClr>
                <a:srgbClr val="595959"/>
              </a:buClr>
              <a:buSzPts val="900"/>
              <a:buFont typeface="Arial"/>
              <a:buChar char="–"/>
              <a:defRPr sz="1200" b="0" i="0" u="none" strike="noStrike" cap="none">
                <a:solidFill>
                  <a:srgbClr val="595959"/>
                </a:solidFill>
                <a:latin typeface="Arial"/>
                <a:ea typeface="Arial"/>
                <a:cs typeface="Arial"/>
                <a:sym typeface="Arial"/>
              </a:defRPr>
            </a:lvl4pPr>
            <a:lvl5pPr marR="0" lvl="4" algn="l" rtl="0">
              <a:spcBef>
                <a:spcPts val="200"/>
              </a:spcBef>
              <a:spcAft>
                <a:spcPts val="0"/>
              </a:spcAft>
              <a:buClr>
                <a:srgbClr val="595959"/>
              </a:buClr>
              <a:buSzPts val="750"/>
              <a:buFont typeface="Arial"/>
              <a:buChar char="»"/>
              <a:defRPr sz="1000" b="0" i="0" u="none" strike="noStrike" cap="none">
                <a:solidFill>
                  <a:srgbClr val="595959"/>
                </a:solidFill>
                <a:latin typeface="Arial"/>
                <a:ea typeface="Arial"/>
                <a:cs typeface="Arial"/>
                <a:sym typeface="Arial"/>
              </a:defRPr>
            </a:lvl5pPr>
            <a:lvl6pPr marR="0" lvl="5"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6pPr>
            <a:lvl7pPr marR="0" lvl="6"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7pPr>
            <a:lvl8pPr marR="0" lvl="7"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8pPr>
            <a:lvl9pPr marR="0" lvl="8" algn="l" rtl="0">
              <a:spcBef>
                <a:spcPts val="400"/>
              </a:spcBef>
              <a:spcAft>
                <a:spcPts val="0"/>
              </a:spcAft>
              <a:buClr>
                <a:schemeClr val="dk1"/>
              </a:buClr>
              <a:buSzPts val="15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14" name="Google Shape;114;p112"/>
          <p:cNvSpPr txBox="1">
            <a:spLocks noGrp="1"/>
          </p:cNvSpPr>
          <p:nvPr>
            <p:ph type="body" idx="4"/>
          </p:nvPr>
        </p:nvSpPr>
        <p:spPr>
          <a:xfrm>
            <a:off x="6754370" y="1143000"/>
            <a:ext cx="4694767" cy="1531939"/>
          </a:xfrm>
          <a:prstGeom prst="rect">
            <a:avLst/>
          </a:prstGeom>
          <a:noFill/>
          <a:ln>
            <a:noFill/>
          </a:ln>
        </p:spPr>
        <p:txBody>
          <a:bodyPr spcFirstLastPara="1" wrap="square" lIns="91425" tIns="45700" rIns="91425" bIns="45700" anchor="t" anchorCtr="0">
            <a:noAutofit/>
          </a:bodyPr>
          <a:lstStyle>
            <a:lvl1pPr marL="609585" lvl="0" indent="-304792" algn="l">
              <a:spcBef>
                <a:spcPts val="280"/>
              </a:spcBef>
              <a:spcAft>
                <a:spcPts val="0"/>
              </a:spcAft>
              <a:buClr>
                <a:schemeClr val="accent1"/>
              </a:buClr>
              <a:buSzPts val="735"/>
              <a:buNone/>
              <a:defRPr sz="1400">
                <a:solidFill>
                  <a:schemeClr val="accent1"/>
                </a:solidFill>
              </a:defRPr>
            </a:lvl1pPr>
            <a:lvl2pPr marL="1219170" lvl="1" indent="-457189" algn="l">
              <a:spcBef>
                <a:spcPts val="480"/>
              </a:spcBef>
              <a:spcAft>
                <a:spcPts val="0"/>
              </a:spcAft>
              <a:buClr>
                <a:srgbClr val="595959"/>
              </a:buClr>
              <a:buSzPts val="1800"/>
              <a:buChar char="–"/>
              <a:defRPr/>
            </a:lvl2pPr>
            <a:lvl3pPr marL="1828754" lvl="2" indent="-457189" algn="l">
              <a:spcBef>
                <a:spcPts val="480"/>
              </a:spcBef>
              <a:spcAft>
                <a:spcPts val="0"/>
              </a:spcAft>
              <a:buClr>
                <a:srgbClr val="595959"/>
              </a:buClr>
              <a:buSzPts val="1800"/>
              <a:buChar char="•"/>
              <a:defRPr/>
            </a:lvl3pPr>
            <a:lvl4pPr marL="2438339" lvl="3" indent="-457189" algn="l">
              <a:spcBef>
                <a:spcPts val="480"/>
              </a:spcBef>
              <a:spcAft>
                <a:spcPts val="0"/>
              </a:spcAft>
              <a:buClr>
                <a:srgbClr val="595959"/>
              </a:buClr>
              <a:buSzPts val="1800"/>
              <a:buChar char="–"/>
              <a:defRPr/>
            </a:lvl4pPr>
            <a:lvl5pPr marL="3047924" lvl="4" indent="-457189" algn="l">
              <a:spcBef>
                <a:spcPts val="480"/>
              </a:spcBef>
              <a:spcAft>
                <a:spcPts val="0"/>
              </a:spcAft>
              <a:buClr>
                <a:srgbClr val="595959"/>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pic>
        <p:nvPicPr>
          <p:cNvPr id="115" name="Google Shape;115;p112"/>
          <p:cNvPicPr preferRelativeResize="0"/>
          <p:nvPr/>
        </p:nvPicPr>
        <p:blipFill rotWithShape="1">
          <a:blip r:embed="rId2">
            <a:alphaModFix/>
          </a:blip>
          <a:srcRect/>
          <a:stretch/>
        </p:blipFill>
        <p:spPr>
          <a:xfrm>
            <a:off x="0" y="6721476"/>
            <a:ext cx="12192000" cy="143283"/>
          </a:xfrm>
          <a:prstGeom prst="rect">
            <a:avLst/>
          </a:prstGeom>
          <a:noFill/>
          <a:ln>
            <a:noFill/>
          </a:ln>
        </p:spPr>
      </p:pic>
    </p:spTree>
    <p:extLst>
      <p:ext uri="{BB962C8B-B14F-4D97-AF65-F5344CB8AC3E}">
        <p14:creationId xmlns:p14="http://schemas.microsoft.com/office/powerpoint/2010/main" val="1167680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4"/>
          <p:cNvSpPr txBox="1">
            <a:spLocks noGrp="1"/>
          </p:cNvSpPr>
          <p:nvPr>
            <p:ph type="title"/>
          </p:nvPr>
        </p:nvSpPr>
        <p:spPr>
          <a:xfrm>
            <a:off x="609600" y="436097"/>
            <a:ext cx="10972800" cy="625171"/>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1500"/>
              <a:buFont typeface="Times New Roman"/>
              <a:buNone/>
              <a:defRPr sz="1500" b="1" i="0" u="none" strike="noStrike" cap="non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4"/>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288607" algn="l" rtl="0">
              <a:spcBef>
                <a:spcPts val="270"/>
              </a:spcBef>
              <a:spcAft>
                <a:spcPts val="0"/>
              </a:spcAft>
              <a:buClr>
                <a:srgbClr val="595959"/>
              </a:buClr>
              <a:buSzPts val="945"/>
              <a:buFont typeface="Merriweather Sans"/>
              <a:buChar char="▶"/>
              <a:defRPr sz="1350" b="0" i="0" u="none" strike="noStrike" cap="none">
                <a:solidFill>
                  <a:srgbClr val="595959"/>
                </a:solidFill>
                <a:latin typeface="Arial"/>
                <a:ea typeface="Arial"/>
                <a:cs typeface="Arial"/>
                <a:sym typeface="Arial"/>
              </a:defRPr>
            </a:lvl1pPr>
            <a:lvl2pPr marL="914400" marR="0" lvl="1" indent="-304800" algn="l" rtl="0">
              <a:spcBef>
                <a:spcPts val="240"/>
              </a:spcBef>
              <a:spcAft>
                <a:spcPts val="0"/>
              </a:spcAft>
              <a:buClr>
                <a:srgbClr val="595959"/>
              </a:buClr>
              <a:buSzPts val="1200"/>
              <a:buFont typeface="Arial"/>
              <a:buChar char="–"/>
              <a:defRPr sz="1200" b="0" i="0" u="none" strike="noStrike" cap="none">
                <a:solidFill>
                  <a:srgbClr val="595959"/>
                </a:solidFill>
                <a:latin typeface="Arial"/>
                <a:ea typeface="Arial"/>
                <a:cs typeface="Arial"/>
                <a:sym typeface="Arial"/>
              </a:defRPr>
            </a:lvl2pPr>
            <a:lvl3pPr marL="1371600" marR="0" lvl="2" indent="-295275" algn="l" rtl="0">
              <a:spcBef>
                <a:spcPts val="210"/>
              </a:spcBef>
              <a:spcAft>
                <a:spcPts val="0"/>
              </a:spcAft>
              <a:buClr>
                <a:srgbClr val="595959"/>
              </a:buClr>
              <a:buSzPts val="1050"/>
              <a:buFont typeface="Arial"/>
              <a:buChar char="•"/>
              <a:defRPr sz="1050" b="0" i="0" u="none" strike="noStrike" cap="none">
                <a:solidFill>
                  <a:srgbClr val="595959"/>
                </a:solidFill>
                <a:latin typeface="Arial"/>
                <a:ea typeface="Arial"/>
                <a:cs typeface="Arial"/>
                <a:sym typeface="Arial"/>
              </a:defRPr>
            </a:lvl3pPr>
            <a:lvl4pPr marL="1828800" marR="0" lvl="3" indent="-285750" algn="l" rtl="0">
              <a:spcBef>
                <a:spcPts val="180"/>
              </a:spcBef>
              <a:spcAft>
                <a:spcPts val="0"/>
              </a:spcAft>
              <a:buClr>
                <a:srgbClr val="595959"/>
              </a:buClr>
              <a:buSzPts val="900"/>
              <a:buFont typeface="Arial"/>
              <a:buChar char="–"/>
              <a:defRPr sz="900" b="0" i="0" u="none" strike="noStrike" cap="none">
                <a:solidFill>
                  <a:srgbClr val="595959"/>
                </a:solidFill>
                <a:latin typeface="Arial"/>
                <a:ea typeface="Arial"/>
                <a:cs typeface="Arial"/>
                <a:sym typeface="Arial"/>
              </a:defRPr>
            </a:lvl4pPr>
            <a:lvl5pPr marL="2286000" marR="0" lvl="4" indent="-276225" algn="l" rtl="0">
              <a:spcBef>
                <a:spcPts val="150"/>
              </a:spcBef>
              <a:spcAft>
                <a:spcPts val="0"/>
              </a:spcAft>
              <a:buClr>
                <a:srgbClr val="595959"/>
              </a:buClr>
              <a:buSzPts val="750"/>
              <a:buFont typeface="Arial"/>
              <a:buChar char="»"/>
              <a:defRPr sz="750" b="0" i="0" u="none" strike="noStrike" cap="none">
                <a:solidFill>
                  <a:srgbClr val="595959"/>
                </a:solidFill>
                <a:latin typeface="Arial"/>
                <a:ea typeface="Arial"/>
                <a:cs typeface="Arial"/>
                <a:sym typeface="Arial"/>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New Roman"/>
                <a:ea typeface="Times New Roman"/>
                <a:cs typeface="Times New Roman"/>
                <a:sym typeface="Times New Roman"/>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New Roman"/>
                <a:ea typeface="Times New Roman"/>
                <a:cs typeface="Times New Roman"/>
                <a:sym typeface="Times New Roman"/>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New Roman"/>
                <a:ea typeface="Times New Roman"/>
                <a:cs typeface="Times New Roman"/>
                <a:sym typeface="Times New Roman"/>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9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20" b="0" i="0" u="none" strike="noStrike" cap="none">
                <a:solidFill>
                  <a:srgbClr val="888888"/>
                </a:solidFill>
                <a:latin typeface="Arial"/>
                <a:ea typeface="Arial"/>
                <a:cs typeface="Arial"/>
                <a:sym typeface="Arial"/>
              </a:defRPr>
            </a:lvl1pPr>
            <a:lvl2pPr marL="0" marR="0" lvl="1" indent="0" algn="r" rtl="0">
              <a:spcBef>
                <a:spcPts val="0"/>
              </a:spcBef>
              <a:buNone/>
              <a:defRPr sz="820" b="0" i="0" u="none" strike="noStrike" cap="none">
                <a:solidFill>
                  <a:srgbClr val="888888"/>
                </a:solidFill>
                <a:latin typeface="Arial"/>
                <a:ea typeface="Arial"/>
                <a:cs typeface="Arial"/>
                <a:sym typeface="Arial"/>
              </a:defRPr>
            </a:lvl2pPr>
            <a:lvl3pPr marL="0" marR="0" lvl="2" indent="0" algn="r" rtl="0">
              <a:spcBef>
                <a:spcPts val="0"/>
              </a:spcBef>
              <a:buNone/>
              <a:defRPr sz="820" b="0" i="0" u="none" strike="noStrike" cap="none">
                <a:solidFill>
                  <a:srgbClr val="888888"/>
                </a:solidFill>
                <a:latin typeface="Arial"/>
                <a:ea typeface="Arial"/>
                <a:cs typeface="Arial"/>
                <a:sym typeface="Arial"/>
              </a:defRPr>
            </a:lvl3pPr>
            <a:lvl4pPr marL="0" marR="0" lvl="3" indent="0" algn="r" rtl="0">
              <a:spcBef>
                <a:spcPts val="0"/>
              </a:spcBef>
              <a:buNone/>
              <a:defRPr sz="820" b="0" i="0" u="none" strike="noStrike" cap="none">
                <a:solidFill>
                  <a:srgbClr val="888888"/>
                </a:solidFill>
                <a:latin typeface="Arial"/>
                <a:ea typeface="Arial"/>
                <a:cs typeface="Arial"/>
                <a:sym typeface="Arial"/>
              </a:defRPr>
            </a:lvl4pPr>
            <a:lvl5pPr marL="0" marR="0" lvl="4" indent="0" algn="r" rtl="0">
              <a:spcBef>
                <a:spcPts val="0"/>
              </a:spcBef>
              <a:buNone/>
              <a:defRPr sz="820" b="0" i="0" u="none" strike="noStrike" cap="none">
                <a:solidFill>
                  <a:srgbClr val="888888"/>
                </a:solidFill>
                <a:latin typeface="Arial"/>
                <a:ea typeface="Arial"/>
                <a:cs typeface="Arial"/>
                <a:sym typeface="Arial"/>
              </a:defRPr>
            </a:lvl5pPr>
            <a:lvl6pPr marL="0" marR="0" lvl="5" indent="0" algn="r" rtl="0">
              <a:spcBef>
                <a:spcPts val="0"/>
              </a:spcBef>
              <a:buNone/>
              <a:defRPr sz="820" b="0" i="0" u="none" strike="noStrike" cap="none">
                <a:solidFill>
                  <a:srgbClr val="888888"/>
                </a:solidFill>
                <a:latin typeface="Arial"/>
                <a:ea typeface="Arial"/>
                <a:cs typeface="Arial"/>
                <a:sym typeface="Arial"/>
              </a:defRPr>
            </a:lvl6pPr>
            <a:lvl7pPr marL="0" marR="0" lvl="6" indent="0" algn="r" rtl="0">
              <a:spcBef>
                <a:spcPts val="0"/>
              </a:spcBef>
              <a:buNone/>
              <a:defRPr sz="820" b="0" i="0" u="none" strike="noStrike" cap="none">
                <a:solidFill>
                  <a:srgbClr val="888888"/>
                </a:solidFill>
                <a:latin typeface="Arial"/>
                <a:ea typeface="Arial"/>
                <a:cs typeface="Arial"/>
                <a:sym typeface="Arial"/>
              </a:defRPr>
            </a:lvl7pPr>
            <a:lvl8pPr marL="0" marR="0" lvl="7" indent="0" algn="r" rtl="0">
              <a:spcBef>
                <a:spcPts val="0"/>
              </a:spcBef>
              <a:buNone/>
              <a:defRPr sz="820" b="0" i="0" u="none" strike="noStrike" cap="none">
                <a:solidFill>
                  <a:srgbClr val="888888"/>
                </a:solidFill>
                <a:latin typeface="Arial"/>
                <a:ea typeface="Arial"/>
                <a:cs typeface="Arial"/>
                <a:sym typeface="Arial"/>
              </a:defRPr>
            </a:lvl8pPr>
            <a:lvl9pPr marL="0" marR="0" lvl="8" indent="0" algn="r" rtl="0">
              <a:spcBef>
                <a:spcPts val="0"/>
              </a:spcBef>
              <a:buNone/>
              <a:defRPr sz="82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
        <p:nvSpPr>
          <p:cNvPr id="13" name="Google Shape;13;p94"/>
          <p:cNvSpPr txBox="1">
            <a:spLocks noGrp="1"/>
          </p:cNvSpPr>
          <p:nvPr>
            <p:ph type="ftr" idx="11"/>
          </p:nvPr>
        </p:nvSpPr>
        <p:spPr>
          <a:xfrm>
            <a:off x="609600" y="6356351"/>
            <a:ext cx="3860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2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Tree>
    <p:extLst>
      <p:ext uri="{BB962C8B-B14F-4D97-AF65-F5344CB8AC3E}">
        <p14:creationId xmlns:p14="http://schemas.microsoft.com/office/powerpoint/2010/main" val="256845835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hyperlink" Target="https://kib.ki.se/en/search-evaluate/systematic-reviews/press-2015-checklist-search-strategies"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0.xml"/><Relationship Id="rId7" Type="http://schemas.openxmlformats.org/officeDocument/2006/relationships/image" Target="../media/image1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www.nlm.nih.gov/bsd/disted/meshtutorial/introduction/index.html" TargetMode="External"/><Relationship Id="rId3" Type="http://schemas.openxmlformats.org/officeDocument/2006/relationships/slideLayout" Target="../slideLayouts/slideLayout4.xml"/><Relationship Id="rId7" Type="http://schemas.openxmlformats.org/officeDocument/2006/relationships/hyperlink" Target="https://proquest.libguides.com/psycinfo/features#s-lg-box-25405885"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upportcontent.elsevier.com/Support%20Hub/Embase/Files%20&amp;%20Attachements/5414-Embase%20E102%20-%20Searching%20in%20Embase%20-%20March%202015.pdf" TargetMode="External"/><Relationship Id="rId5" Type="http://schemas.openxmlformats.org/officeDocument/2006/relationships/hyperlink" Target="https://connect.ebsco.com/s/article/Using-CINAHL-MeSH-Headings?language=en_US" TargetMode="External"/><Relationship Id="rId4" Type="http://schemas.openxmlformats.org/officeDocument/2006/relationships/notesSlide" Target="../notesSlides/notesSlide7.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notesSlide" Target="../notesSlides/notesSlide8.xml"/><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hyperlink" Target="https://pubmed.ncbi.nlm.nih.gov/30271302/" TargetMode="External"/><Relationship Id="rId3" Type="http://schemas.openxmlformats.org/officeDocument/2006/relationships/slideLayout" Target="../slideLayouts/slideLayout4.xml"/><Relationship Id="rId7" Type="http://schemas.openxmlformats.org/officeDocument/2006/relationships/hyperlink" Target="https://library.medicine.yale.edu/tutorials/subjects/systematic-searches" TargetMode="Externa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learn.nlm.nih.gov/documentation/training-packets/T0042010P/" TargetMode="External"/><Relationship Id="rId5" Type="http://schemas.openxmlformats.org/officeDocument/2006/relationships/hyperlink" Target="https://www.youtube.com/@TheLevyLibrary/videos" TargetMode="External"/><Relationship Id="rId10" Type="http://schemas.openxmlformats.org/officeDocument/2006/relationships/image" Target="../media/image8.png"/><Relationship Id="rId4" Type="http://schemas.openxmlformats.org/officeDocument/2006/relationships/notesSlide" Target="../notesSlides/notesSlide10.xml"/><Relationship Id="rId9" Type="http://schemas.openxmlformats.org/officeDocument/2006/relationships/hyperlink" Target="https://guides.library.cornell.edu/evidence-synthesis/translate"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zxSY9CfxFGY" TargetMode="External"/><Relationship Id="rId3" Type="http://schemas.openxmlformats.org/officeDocument/2006/relationships/slideLayout" Target="../slideLayouts/slideLayout4.xml"/><Relationship Id="rId7" Type="http://schemas.openxmlformats.org/officeDocument/2006/relationships/hyperlink" Target="https://guides.lib.unc.edu/pico"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s://libguides.mssm.edu/ebm" TargetMode="External"/><Relationship Id="rId11" Type="http://schemas.openxmlformats.org/officeDocument/2006/relationships/image" Target="../media/image8.png"/><Relationship Id="rId5" Type="http://schemas.openxmlformats.org/officeDocument/2006/relationships/hyperlink" Target="https://www.youtube.com/@TheLevyLibrary/videos" TargetMode="External"/><Relationship Id="rId10" Type="http://schemas.openxmlformats.org/officeDocument/2006/relationships/hyperlink" Target="https://libguides.mssm.edu/sysrev" TargetMode="External"/><Relationship Id="rId4" Type="http://schemas.openxmlformats.org/officeDocument/2006/relationships/notesSlide" Target="../notesSlides/notesSlide11.xml"/><Relationship Id="rId9" Type="http://schemas.openxmlformats.org/officeDocument/2006/relationships/hyperlink" Target="https://training.cochrane.org/interactivelear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45"/>
          <p:cNvSpPr txBox="1">
            <a:spLocks noGrp="1"/>
          </p:cNvSpPr>
          <p:nvPr>
            <p:ph type="ctrTitle"/>
          </p:nvPr>
        </p:nvSpPr>
        <p:spPr>
          <a:xfrm>
            <a:off x="1905001" y="990600"/>
            <a:ext cx="5776913" cy="2147888"/>
          </a:xfrm>
          <a:prstGeom prst="rect">
            <a:avLst/>
          </a:prstGeom>
          <a:noFill/>
          <a:ln>
            <a:noFill/>
          </a:ln>
        </p:spPr>
        <p:txBody>
          <a:bodyPr spcFirstLastPara="1" wrap="square" lIns="121900" tIns="60933" rIns="121900" bIns="60933" anchor="t" anchorCtr="0">
            <a:normAutofit/>
          </a:bodyPr>
          <a:lstStyle/>
          <a:p>
            <a:pPr>
              <a:lnSpc>
                <a:spcPct val="150000"/>
              </a:lnSpc>
              <a:buSzPts val="2400"/>
            </a:pPr>
            <a:r>
              <a:rPr lang="en-US" sz="3200" dirty="0"/>
              <a:t>3. How to Perform a Systematic Literature Search</a:t>
            </a:r>
            <a:endParaRPr dirty="0"/>
          </a:p>
        </p:txBody>
      </p:sp>
      <p:sp>
        <p:nvSpPr>
          <p:cNvPr id="484" name="Google Shape;484;p45"/>
          <p:cNvSpPr txBox="1"/>
          <p:nvPr/>
        </p:nvSpPr>
        <p:spPr>
          <a:xfrm>
            <a:off x="310896" y="3069336"/>
            <a:ext cx="6470905" cy="2438400"/>
          </a:xfrm>
          <a:prstGeom prst="rect">
            <a:avLst/>
          </a:prstGeom>
          <a:noFill/>
          <a:ln>
            <a:noFill/>
          </a:ln>
        </p:spPr>
        <p:txBody>
          <a:bodyPr spcFirstLastPara="1" wrap="square" lIns="91433" tIns="45700" rIns="91433" bIns="45700" anchor="b" anchorCtr="0">
            <a:normAutofit/>
          </a:bodyPr>
          <a:lstStyle/>
          <a:p>
            <a:pPr defTabSz="1219170">
              <a:lnSpc>
                <a:spcPct val="110000"/>
              </a:lnSpc>
              <a:buClr>
                <a:srgbClr val="FFFFFF"/>
              </a:buClr>
              <a:buSzPts val="945"/>
            </a:pPr>
            <a:r>
              <a:rPr lang="en-US" b="1" kern="0" dirty="0">
                <a:solidFill>
                  <a:srgbClr val="FFFFFF"/>
                </a:solidFill>
                <a:latin typeface="Times New Roman"/>
                <a:ea typeface="Times New Roman"/>
                <a:cs typeface="Times New Roman"/>
                <a:sym typeface="Times New Roman"/>
              </a:rPr>
              <a:t>Gloria Willson, MLIS, MPH</a:t>
            </a:r>
            <a:br>
              <a:rPr lang="en-US" b="1" kern="0" dirty="0">
                <a:solidFill>
                  <a:srgbClr val="FFFFFF"/>
                </a:solidFill>
                <a:latin typeface="Times New Roman"/>
                <a:ea typeface="Times New Roman"/>
                <a:cs typeface="Times New Roman"/>
                <a:sym typeface="Times New Roman"/>
              </a:rPr>
            </a:br>
            <a:r>
              <a:rPr lang="en-US" b="1" kern="0" dirty="0">
                <a:solidFill>
                  <a:srgbClr val="FFFFFF"/>
                </a:solidFill>
                <a:latin typeface="Times New Roman"/>
                <a:ea typeface="Times New Roman"/>
                <a:cs typeface="Times New Roman"/>
                <a:sym typeface="Times New Roman"/>
              </a:rPr>
              <a:t>Director, Library Education &amp; Research Services</a:t>
            </a:r>
            <a:br>
              <a:rPr lang="en-US" b="1" kern="0" dirty="0">
                <a:solidFill>
                  <a:srgbClr val="FFFFFF"/>
                </a:solidFill>
                <a:latin typeface="Times New Roman"/>
                <a:ea typeface="Times New Roman"/>
                <a:cs typeface="Times New Roman"/>
                <a:sym typeface="Times New Roman"/>
              </a:rPr>
            </a:br>
            <a:r>
              <a:rPr lang="en-US" b="1" kern="0" dirty="0">
                <a:solidFill>
                  <a:srgbClr val="FFFFFF"/>
                </a:solidFill>
                <a:latin typeface="Times New Roman"/>
                <a:ea typeface="Times New Roman"/>
                <a:cs typeface="Times New Roman"/>
                <a:sym typeface="Times New Roman"/>
              </a:rPr>
              <a:t>Levy Library</a:t>
            </a:r>
            <a:endParaRPr sz="1867" kern="0" dirty="0">
              <a:solidFill>
                <a:srgbClr val="000000"/>
              </a:solidFill>
              <a:latin typeface="Arial"/>
              <a:cs typeface="Arial"/>
              <a:sym typeface="Arial"/>
            </a:endParaRPr>
          </a:p>
          <a:p>
            <a:pPr defTabSz="1219170">
              <a:lnSpc>
                <a:spcPct val="110000"/>
              </a:lnSpc>
              <a:buClr>
                <a:srgbClr val="0070C0"/>
              </a:buClr>
              <a:buSzPts val="945"/>
            </a:pPr>
            <a:r>
              <a:rPr lang="en-US" b="1" u="sng" kern="0" dirty="0">
                <a:solidFill>
                  <a:srgbClr val="0070C0"/>
                </a:solidFill>
                <a:latin typeface="Times New Roman"/>
                <a:ea typeface="Times New Roman"/>
                <a:cs typeface="Times New Roman"/>
                <a:sym typeface="Times New Roman"/>
              </a:rPr>
              <a:t>gloria.willson@mssm.edu</a:t>
            </a:r>
            <a:endParaRPr sz="1867" kern="0" dirty="0">
              <a:solidFill>
                <a:srgbClr val="000000"/>
              </a:solidFill>
              <a:latin typeface="Arial"/>
              <a:cs typeface="Arial"/>
              <a:sym typeface="Aria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7126262"/>
      </p:ext>
    </p:extLst>
  </p:cSld>
  <p:clrMapOvr>
    <a:masterClrMapping/>
  </p:clrMapOvr>
  <mc:AlternateContent xmlns:mc="http://schemas.openxmlformats.org/markup-compatibility/2006" xmlns:p14="http://schemas.microsoft.com/office/powerpoint/2010/main">
    <mc:Choice Requires="p14">
      <p:transition spd="slow" p14:dur="2000" advTm="31878"/>
    </mc:Choice>
    <mc:Fallback xmlns="">
      <p:transition spd="slow" advTm="318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46"/>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Autofit/>
          </a:bodyPr>
          <a:lstStyle/>
          <a:p>
            <a:pPr>
              <a:buSzPts val="2100"/>
            </a:pPr>
            <a:r>
              <a:rPr lang="en-US" sz="2800" dirty="0"/>
              <a:t>Searching Syntax</a:t>
            </a:r>
            <a:endParaRPr dirty="0"/>
          </a:p>
        </p:txBody>
      </p:sp>
      <p:pic>
        <p:nvPicPr>
          <p:cNvPr id="491" name="Google Shape;491;p46"/>
          <p:cNvPicPr preferRelativeResize="0">
            <a:picLocks noGrp="1"/>
          </p:cNvPicPr>
          <p:nvPr>
            <p:ph type="body" idx="1"/>
          </p:nvPr>
        </p:nvPicPr>
        <p:blipFill rotWithShape="1">
          <a:blip r:embed="rId5">
            <a:alphaModFix/>
          </a:blip>
          <a:srcRect/>
          <a:stretch/>
        </p:blipFill>
        <p:spPr>
          <a:xfrm>
            <a:off x="1852076" y="1219200"/>
            <a:ext cx="8487851" cy="5181600"/>
          </a:xfrm>
          <a:prstGeom prst="rect">
            <a:avLst/>
          </a:prstGeom>
          <a:noFill/>
          <a:ln w="9525" cap="flat" cmpd="sng">
            <a:solidFill>
              <a:srgbClr val="BFBFBF"/>
            </a:solidFill>
            <a:prstDash val="solid"/>
            <a:miter lim="800000"/>
            <a:headEnd type="none" w="sm" len="sm"/>
            <a:tailEnd type="none" w="sm" len="sm"/>
          </a:ln>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36925787"/>
      </p:ext>
    </p:extLst>
  </p:cSld>
  <p:clrMapOvr>
    <a:masterClrMapping/>
  </p:clrMapOvr>
  <mc:AlternateContent xmlns:mc="http://schemas.openxmlformats.org/markup-compatibility/2006" xmlns:p14="http://schemas.microsoft.com/office/powerpoint/2010/main">
    <mc:Choice Requires="p14">
      <p:transition spd="slow" p14:dur="2000" advTm="81718"/>
    </mc:Choice>
    <mc:Fallback xmlns="">
      <p:transition spd="slow" advTm="817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7"/>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Autofit/>
          </a:bodyPr>
          <a:lstStyle/>
          <a:p>
            <a:pPr>
              <a:buSzPts val="2100"/>
            </a:pPr>
            <a:r>
              <a:rPr lang="en-US" sz="2800" dirty="0"/>
              <a:t>How Systematic Review Searches are Different</a:t>
            </a:r>
            <a:endParaRPr dirty="0"/>
          </a:p>
        </p:txBody>
      </p:sp>
      <p:sp>
        <p:nvSpPr>
          <p:cNvPr id="498" name="Google Shape;498;p47"/>
          <p:cNvSpPr txBox="1">
            <a:spLocks noGrp="1"/>
          </p:cNvSpPr>
          <p:nvPr>
            <p:ph type="body" idx="1"/>
          </p:nvPr>
        </p:nvSpPr>
        <p:spPr>
          <a:xfrm>
            <a:off x="960120" y="1307592"/>
            <a:ext cx="9250680" cy="5175503"/>
          </a:xfrm>
          <a:prstGeom prst="rect">
            <a:avLst/>
          </a:prstGeom>
          <a:noFill/>
          <a:ln>
            <a:noFill/>
          </a:ln>
        </p:spPr>
        <p:txBody>
          <a:bodyPr spcFirstLastPara="1" wrap="square" lIns="121900" tIns="60933" rIns="121900" bIns="60933" anchor="t" anchorCtr="0">
            <a:normAutofit/>
          </a:bodyPr>
          <a:lstStyle/>
          <a:p>
            <a:pPr marL="347463" indent="-347463">
              <a:lnSpc>
                <a:spcPct val="132692"/>
              </a:lnSpc>
              <a:spcBef>
                <a:spcPts val="0"/>
              </a:spcBef>
              <a:buSzPts val="910"/>
            </a:pPr>
            <a:r>
              <a:rPr lang="en-US" sz="1800" dirty="0">
                <a:latin typeface="Verdana" panose="020B0604030504040204" pitchFamily="34" charset="0"/>
                <a:ea typeface="Verdana" panose="020B0604030504040204" pitchFamily="34" charset="0"/>
                <a:cs typeface="Verdana"/>
                <a:sym typeface="Verdana"/>
              </a:rPr>
              <a:t>A systematic </a:t>
            </a:r>
            <a:r>
              <a:rPr lang="en-US" sz="1800">
                <a:latin typeface="Verdana" panose="020B0604030504040204" pitchFamily="34" charset="0"/>
                <a:ea typeface="Verdana" panose="020B0604030504040204" pitchFamily="34" charset="0"/>
                <a:cs typeface="Verdana"/>
                <a:sym typeface="Verdana"/>
              </a:rPr>
              <a:t>search query is </a:t>
            </a:r>
            <a:r>
              <a:rPr lang="en-US" sz="1800" dirty="0">
                <a:latin typeface="Verdana" panose="020B0604030504040204" pitchFamily="34" charset="0"/>
                <a:ea typeface="Verdana" panose="020B0604030504040204" pitchFamily="34" charset="0"/>
                <a:cs typeface="Verdana"/>
                <a:sym typeface="Verdana"/>
              </a:rPr>
              <a:t>comprehensive</a:t>
            </a:r>
          </a:p>
          <a:p>
            <a:pPr marL="609585" lvl="1" indent="0">
              <a:lnSpc>
                <a:spcPct val="132692"/>
              </a:lnSpc>
              <a:spcBef>
                <a:spcPts val="0"/>
              </a:spcBef>
              <a:buSzPts val="910"/>
              <a:buNone/>
            </a:pPr>
            <a:endParaRPr lang="en-US" sz="1650" dirty="0">
              <a:latin typeface="Verdana" panose="020B0604030504040204" pitchFamily="34" charset="0"/>
              <a:ea typeface="Verdana" panose="020B0604030504040204" pitchFamily="34" charset="0"/>
              <a:cs typeface="Verdana"/>
              <a:sym typeface="Verdana"/>
            </a:endParaRPr>
          </a:p>
          <a:p>
            <a:pPr marL="957048" lvl="1" indent="-347463">
              <a:lnSpc>
                <a:spcPct val="132692"/>
              </a:lnSpc>
              <a:spcBef>
                <a:spcPts val="0"/>
              </a:spcBef>
              <a:buSzPts val="910"/>
            </a:pPr>
            <a:r>
              <a:rPr lang="en-US" sz="1500" dirty="0">
                <a:latin typeface="Verdana" panose="020B0604030504040204" pitchFamily="34" charset="0"/>
                <a:ea typeface="Verdana" panose="020B0604030504040204" pitchFamily="34" charset="0"/>
              </a:rPr>
              <a:t>Comprehensiveness is defined as the sensitivity of the search query in retrieving a large enough number of results to ensure that as many of the relevant studies are included in the review as possible. </a:t>
            </a:r>
          </a:p>
          <a:p>
            <a:pPr marL="957048" lvl="1" indent="-347463">
              <a:lnSpc>
                <a:spcPct val="132692"/>
              </a:lnSpc>
              <a:spcBef>
                <a:spcPts val="0"/>
              </a:spcBef>
              <a:buSzPts val="910"/>
            </a:pPr>
            <a:r>
              <a:rPr lang="en-US" sz="1500" dirty="0">
                <a:latin typeface="Verdana" panose="020B0604030504040204" pitchFamily="34" charset="0"/>
                <a:ea typeface="Verdana" panose="020B0604030504040204" pitchFamily="34" charset="0"/>
              </a:rPr>
              <a:t>"Sensitivity" in this context is defined as the proportion of relevant studies retrieved, in contrast with "precision," which is the proportion of retrieved studies that are relevant. According to the </a:t>
            </a:r>
            <a:r>
              <a:rPr lang="en-US" sz="1500" i="1" dirty="0">
                <a:latin typeface="Verdana" panose="020B0604030504040204" pitchFamily="34" charset="0"/>
                <a:ea typeface="Verdana" panose="020B0604030504040204" pitchFamily="34" charset="0"/>
              </a:rPr>
              <a:t>Cochrane Handbook for Systematic Reviews of Interventions</a:t>
            </a:r>
            <a:r>
              <a:rPr lang="en-US" sz="1500" dirty="0">
                <a:latin typeface="Verdana" panose="020B0604030504040204" pitchFamily="34" charset="0"/>
                <a:ea typeface="Verdana" panose="020B0604030504040204" pitchFamily="34" charset="0"/>
              </a:rPr>
              <a:t>, searches for reviews “should seek to maximize sensitivity whilst striving for reasonable precision.”</a:t>
            </a:r>
            <a:endParaRPr lang="en-US" sz="1650" dirty="0">
              <a:latin typeface="Verdana" panose="020B0604030504040204" pitchFamily="34" charset="0"/>
              <a:ea typeface="Verdana" panose="020B0604030504040204" pitchFamily="34" charset="0"/>
              <a:cs typeface="Verdana"/>
              <a:sym typeface="Verdana"/>
            </a:endParaRPr>
          </a:p>
          <a:p>
            <a:pPr marL="347463" indent="-347463">
              <a:lnSpc>
                <a:spcPct val="132692"/>
              </a:lnSpc>
              <a:spcBef>
                <a:spcPts val="0"/>
              </a:spcBef>
              <a:buSzPts val="910"/>
            </a:pPr>
            <a:endParaRPr lang="en-US" sz="1800" dirty="0">
              <a:latin typeface="Verdana" panose="020B0604030504040204" pitchFamily="34" charset="0"/>
              <a:ea typeface="Verdana" panose="020B0604030504040204" pitchFamily="34" charset="0"/>
              <a:sym typeface="Verdana"/>
            </a:endParaRPr>
          </a:p>
          <a:p>
            <a:pPr marL="347463" indent="-347463">
              <a:lnSpc>
                <a:spcPct val="132692"/>
              </a:lnSpc>
              <a:spcBef>
                <a:spcPts val="0"/>
              </a:spcBef>
              <a:buSzPts val="910"/>
            </a:pPr>
            <a:r>
              <a:rPr lang="en-US" sz="1800" dirty="0">
                <a:latin typeface="Verdana" panose="020B0604030504040204" pitchFamily="34" charset="0"/>
                <a:ea typeface="Verdana" panose="020B0604030504040204" pitchFamily="34" charset="0"/>
                <a:sym typeface="Verdana"/>
              </a:rPr>
              <a:t>The systematic search query is reproducible</a:t>
            </a:r>
          </a:p>
          <a:p>
            <a:pPr marL="957048" lvl="1" indent="-347463">
              <a:lnSpc>
                <a:spcPct val="132692"/>
              </a:lnSpc>
              <a:spcBef>
                <a:spcPts val="0"/>
              </a:spcBef>
              <a:buSzPts val="910"/>
            </a:pPr>
            <a:r>
              <a:rPr lang="en-US" sz="1600" dirty="0">
                <a:latin typeface="Verdana" panose="020B0604030504040204" pitchFamily="34" charset="0"/>
                <a:ea typeface="Verdana" panose="020B0604030504040204" pitchFamily="34" charset="0"/>
                <a:sym typeface="Verdana"/>
              </a:rPr>
              <a:t>Reproducibility or replicability ensures that a documented work can be verified, repeated, and reproduced</a:t>
            </a:r>
          </a:p>
          <a:p>
            <a:pPr marL="957048" lvl="1" indent="-347463">
              <a:lnSpc>
                <a:spcPct val="132692"/>
              </a:lnSpc>
              <a:spcBef>
                <a:spcPts val="0"/>
              </a:spcBef>
              <a:buSzPts val="910"/>
            </a:pPr>
            <a:r>
              <a:rPr lang="en-US" sz="1600" dirty="0">
                <a:latin typeface="Verdana" panose="020B0604030504040204" pitchFamily="34" charset="0"/>
                <a:ea typeface="Verdana" panose="020B0604030504040204" pitchFamily="34" charset="0"/>
                <a:sym typeface="Verdana"/>
              </a:rPr>
              <a:t>Uses Boolean logic (AND, OR, NOT and/or specific database syntax)</a:t>
            </a:r>
          </a:p>
          <a:p>
            <a:pPr marL="957048" lvl="1" indent="-347463">
              <a:lnSpc>
                <a:spcPct val="132692"/>
              </a:lnSpc>
              <a:spcBef>
                <a:spcPts val="0"/>
              </a:spcBef>
              <a:buSzPts val="910"/>
            </a:pPr>
            <a:endParaRPr lang="en-US" sz="1650" dirty="0">
              <a:latin typeface="Verdana" panose="020B0604030504040204" pitchFamily="34" charset="0"/>
              <a:ea typeface="Verdana" panose="020B0604030504040204" pitchFamily="34" charset="0"/>
              <a:sym typeface="Verdana"/>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08501548"/>
      </p:ext>
    </p:extLst>
  </p:cSld>
  <p:clrMapOvr>
    <a:masterClrMapping/>
  </p:clrMapOvr>
  <mc:AlternateContent xmlns:mc="http://schemas.openxmlformats.org/markup-compatibility/2006" xmlns:p14="http://schemas.microsoft.com/office/powerpoint/2010/main">
    <mc:Choice Requires="p14">
      <p:transition spd="slow" p14:dur="2000" advTm="73184"/>
    </mc:Choice>
    <mc:Fallback xmlns="">
      <p:transition spd="slow" advTm="731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7"/>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Autofit/>
          </a:bodyPr>
          <a:lstStyle/>
          <a:p>
            <a:pPr>
              <a:buSzPts val="2100"/>
            </a:pPr>
            <a:r>
              <a:rPr lang="en-US" sz="2800" dirty="0"/>
              <a:t>Systematic Searching Best Practices</a:t>
            </a:r>
            <a:endParaRPr dirty="0"/>
          </a:p>
        </p:txBody>
      </p:sp>
      <p:sp>
        <p:nvSpPr>
          <p:cNvPr id="498" name="Google Shape;498;p47"/>
          <p:cNvSpPr txBox="1">
            <a:spLocks noGrp="1"/>
          </p:cNvSpPr>
          <p:nvPr>
            <p:ph type="body" idx="1"/>
          </p:nvPr>
        </p:nvSpPr>
        <p:spPr>
          <a:xfrm>
            <a:off x="960120" y="1307592"/>
            <a:ext cx="9250680" cy="5175503"/>
          </a:xfrm>
          <a:prstGeom prst="rect">
            <a:avLst/>
          </a:prstGeom>
          <a:noFill/>
          <a:ln>
            <a:noFill/>
          </a:ln>
        </p:spPr>
        <p:txBody>
          <a:bodyPr spcFirstLastPara="1" wrap="square" lIns="121900" tIns="60933" rIns="121900" bIns="60933" anchor="t" anchorCtr="0">
            <a:normAutofit/>
          </a:bodyPr>
          <a:lstStyle/>
          <a:p>
            <a:pPr marL="347463" indent="-347463">
              <a:lnSpc>
                <a:spcPct val="132692"/>
              </a:lnSpc>
              <a:spcBef>
                <a:spcPts val="0"/>
              </a:spcBef>
              <a:buSzPts val="910"/>
            </a:pPr>
            <a:r>
              <a:rPr lang="en-US" sz="2400" dirty="0">
                <a:latin typeface="Verdana" panose="020B0604030504040204" pitchFamily="34" charset="0"/>
                <a:ea typeface="Verdana" panose="020B0604030504040204" pitchFamily="34" charset="0"/>
                <a:cs typeface="Verdana"/>
                <a:sym typeface="Verdana"/>
              </a:rPr>
              <a:t>Search multiple databases (3 or more)</a:t>
            </a:r>
          </a:p>
          <a:p>
            <a:pPr marL="347463" indent="-347463">
              <a:lnSpc>
                <a:spcPct val="132692"/>
              </a:lnSpc>
              <a:spcBef>
                <a:spcPts val="0"/>
              </a:spcBef>
              <a:buSzPts val="910"/>
            </a:pPr>
            <a:r>
              <a:rPr lang="en-US" sz="2400" dirty="0">
                <a:latin typeface="Verdana" panose="020B0604030504040204" pitchFamily="34" charset="0"/>
                <a:ea typeface="Verdana" panose="020B0604030504040204" pitchFamily="34" charset="0"/>
                <a:cs typeface="Verdana"/>
                <a:sym typeface="Verdana"/>
              </a:rPr>
              <a:t>Use an exhaustive list of index terms AND keywords</a:t>
            </a:r>
          </a:p>
          <a:p>
            <a:pPr marL="347463" indent="-347463">
              <a:lnSpc>
                <a:spcPct val="132692"/>
              </a:lnSpc>
              <a:spcBef>
                <a:spcPts val="0"/>
              </a:spcBef>
              <a:buSzPts val="910"/>
            </a:pPr>
            <a:r>
              <a:rPr lang="en-US" sz="2400" dirty="0">
                <a:latin typeface="Verdana" panose="020B0604030504040204" pitchFamily="34" charset="0"/>
                <a:ea typeface="Verdana" panose="020B0604030504040204" pitchFamily="34" charset="0"/>
                <a:cs typeface="Verdana"/>
                <a:sym typeface="Verdana"/>
              </a:rPr>
              <a:t>Identify all possible synonyms/relevant words</a:t>
            </a:r>
          </a:p>
          <a:p>
            <a:pPr marL="347463" indent="-347463">
              <a:lnSpc>
                <a:spcPct val="132692"/>
              </a:lnSpc>
              <a:spcBef>
                <a:spcPts val="0"/>
              </a:spcBef>
              <a:buSzPts val="910"/>
            </a:pPr>
            <a:r>
              <a:rPr lang="en-US" sz="2400" dirty="0">
                <a:latin typeface="Verdana" panose="020B0604030504040204" pitchFamily="34" charset="0"/>
                <a:ea typeface="Verdana" panose="020B0604030504040204" pitchFamily="34" charset="0"/>
                <a:cs typeface="Verdana"/>
                <a:sym typeface="Verdana"/>
              </a:rPr>
              <a:t>Date limit used only for a specific reason, not arbitrary</a:t>
            </a:r>
          </a:p>
          <a:p>
            <a:pPr marL="347463" indent="-347463">
              <a:lnSpc>
                <a:spcPct val="132692"/>
              </a:lnSpc>
              <a:spcBef>
                <a:spcPts val="0"/>
              </a:spcBef>
              <a:buSzPts val="910"/>
            </a:pPr>
            <a:r>
              <a:rPr lang="en-US" sz="2400" dirty="0">
                <a:latin typeface="Verdana" panose="020B0604030504040204" pitchFamily="34" charset="0"/>
                <a:ea typeface="Verdana" panose="020B0604030504040204" pitchFamily="34" charset="0"/>
                <a:cs typeface="Verdana"/>
                <a:sym typeface="Verdana"/>
              </a:rPr>
              <a:t>Assess quality of the comprehensive search query</a:t>
            </a:r>
          </a:p>
          <a:p>
            <a:pPr marL="957048" lvl="1" indent="-347463">
              <a:lnSpc>
                <a:spcPct val="132692"/>
              </a:lnSpc>
              <a:spcBef>
                <a:spcPts val="0"/>
              </a:spcBef>
              <a:buSzPts val="910"/>
            </a:pPr>
            <a:r>
              <a:rPr lang="en-US" sz="2250" dirty="0">
                <a:latin typeface="Verdana" panose="020B0604030504040204" pitchFamily="34" charset="0"/>
                <a:ea typeface="Verdana" panose="020B0604030504040204" pitchFamily="34" charset="0"/>
                <a:cs typeface="Verdana"/>
                <a:sym typeface="Verdana"/>
                <a:hlinkClick r:id="rId5"/>
              </a:rPr>
              <a:t>Peer Review of Electronic Search Strategies (PRESS) Guideline Checklist</a:t>
            </a:r>
            <a:r>
              <a:rPr lang="en-US" sz="2250" dirty="0">
                <a:latin typeface="Verdana" panose="020B0604030504040204" pitchFamily="34" charset="0"/>
                <a:ea typeface="Verdana" panose="020B0604030504040204" pitchFamily="34" charset="0"/>
                <a:cs typeface="Verdana"/>
                <a:sym typeface="Verdana"/>
              </a:rPr>
              <a:t>(assessment form filled by a reviewer); reviewer is acknowledged in manuscript</a:t>
            </a:r>
          </a:p>
          <a:p>
            <a:pPr marL="957048" lvl="1" indent="-347463">
              <a:lnSpc>
                <a:spcPct val="132692"/>
              </a:lnSpc>
              <a:spcBef>
                <a:spcPts val="0"/>
              </a:spcBef>
              <a:buSzPts val="910"/>
            </a:pPr>
            <a:r>
              <a:rPr lang="en-US" sz="2250" dirty="0">
                <a:latin typeface="Verdana" panose="020B0604030504040204" pitchFamily="34" charset="0"/>
                <a:ea typeface="Verdana" panose="020B0604030504040204" pitchFamily="34" charset="0"/>
                <a:cs typeface="Verdana"/>
                <a:sym typeface="Verdana"/>
              </a:rPr>
              <a:t>Can use </a:t>
            </a:r>
            <a:r>
              <a:rPr lang="en-US" sz="2250" dirty="0">
                <a:latin typeface="Verdana" panose="020B0604030504040204" pitchFamily="34" charset="0"/>
                <a:ea typeface="Verdana" panose="020B0604030504040204" pitchFamily="34" charset="0"/>
                <a:cs typeface="Verdana"/>
                <a:sym typeface="Verdana"/>
                <a:hlinkClick r:id="rId5"/>
              </a:rPr>
              <a:t>PRESS checklist </a:t>
            </a:r>
            <a:r>
              <a:rPr lang="en-US" sz="2250" dirty="0">
                <a:latin typeface="Verdana" panose="020B0604030504040204" pitchFamily="34" charset="0"/>
                <a:ea typeface="Verdana" panose="020B0604030504040204" pitchFamily="34" charset="0"/>
                <a:cs typeface="Verdana"/>
                <a:sym typeface="Verdana"/>
              </a:rPr>
              <a:t>for self-assessment</a:t>
            </a:r>
          </a:p>
          <a:p>
            <a:pPr marL="0" indent="0">
              <a:lnSpc>
                <a:spcPct val="132692"/>
              </a:lnSpc>
              <a:spcBef>
                <a:spcPts val="0"/>
              </a:spcBef>
              <a:buSzPts val="910"/>
              <a:buNone/>
            </a:pPr>
            <a:endParaRPr lang="en-US" sz="2400" dirty="0">
              <a:latin typeface="Verdana" panose="020B0604030504040204" pitchFamily="34" charset="0"/>
              <a:ea typeface="Verdana" panose="020B0604030504040204" pitchFamily="34" charset="0"/>
              <a:cs typeface="Verdana"/>
              <a:sym typeface="Verdana"/>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80283577"/>
      </p:ext>
    </p:extLst>
  </p:cSld>
  <p:clrMapOvr>
    <a:masterClrMapping/>
  </p:clrMapOvr>
  <mc:AlternateContent xmlns:mc="http://schemas.openxmlformats.org/markup-compatibility/2006" xmlns:p14="http://schemas.microsoft.com/office/powerpoint/2010/main">
    <mc:Choice Requires="p14">
      <p:transition spd="slow" p14:dur="2000" advTm="163296"/>
    </mc:Choice>
    <mc:Fallback xmlns="">
      <p:transition spd="slow" advTm="163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48"/>
          <p:cNvSpPr txBox="1">
            <a:spLocks noGrp="1"/>
          </p:cNvSpPr>
          <p:nvPr>
            <p:ph type="body" idx="2"/>
          </p:nvPr>
        </p:nvSpPr>
        <p:spPr>
          <a:xfrm>
            <a:off x="1024128" y="1219200"/>
            <a:ext cx="10268712" cy="5105400"/>
          </a:xfrm>
          <a:prstGeom prst="rect">
            <a:avLst/>
          </a:prstGeom>
          <a:noFill/>
          <a:ln>
            <a:noFill/>
          </a:ln>
        </p:spPr>
        <p:txBody>
          <a:bodyPr spcFirstLastPara="1" wrap="square" lIns="121900" tIns="60933" rIns="121900" bIns="60933" anchor="t" anchorCtr="0">
            <a:normAutofit/>
          </a:bodyPr>
          <a:lstStyle/>
          <a:p>
            <a:pPr marL="256026" indent="-256026">
              <a:spcBef>
                <a:spcPts val="0"/>
              </a:spcBef>
              <a:buSzPts val="1155"/>
            </a:pPr>
            <a:r>
              <a:rPr lang="en-US" sz="2200" dirty="0">
                <a:latin typeface="Verdana"/>
                <a:ea typeface="Verdana"/>
                <a:cs typeface="Verdana"/>
                <a:sym typeface="Verdana"/>
              </a:rPr>
              <a:t>Different databases contain </a:t>
            </a:r>
            <a:r>
              <a:rPr lang="en-US" sz="2200" b="1" i="1" dirty="0">
                <a:latin typeface="Verdana"/>
                <a:ea typeface="Verdana"/>
                <a:cs typeface="Verdana"/>
                <a:sym typeface="Verdana"/>
              </a:rPr>
              <a:t>different content:</a:t>
            </a:r>
            <a:endParaRPr dirty="0"/>
          </a:p>
          <a:p>
            <a:pPr marL="0" indent="0">
              <a:spcBef>
                <a:spcPts val="440"/>
              </a:spcBef>
              <a:buSzPts val="1155"/>
              <a:buNone/>
            </a:pPr>
            <a:endParaRPr sz="2200" b="1" i="1" dirty="0">
              <a:latin typeface="Verdana"/>
              <a:ea typeface="Verdana"/>
              <a:cs typeface="Verdana"/>
              <a:sym typeface="Verdana"/>
            </a:endParaRPr>
          </a:p>
          <a:p>
            <a:pPr marL="0" indent="0">
              <a:spcBef>
                <a:spcPts val="440"/>
              </a:spcBef>
              <a:buSzPts val="1155"/>
              <a:buNone/>
            </a:pPr>
            <a:endParaRPr sz="2200" b="1" i="1" dirty="0">
              <a:latin typeface="Verdana"/>
              <a:ea typeface="Verdana"/>
              <a:cs typeface="Verdana"/>
              <a:sym typeface="Verdana"/>
            </a:endParaRPr>
          </a:p>
          <a:p>
            <a:pPr marL="0" indent="0">
              <a:spcBef>
                <a:spcPts val="440"/>
              </a:spcBef>
              <a:buSzPts val="1155"/>
              <a:buNone/>
            </a:pPr>
            <a:endParaRPr sz="2200" b="1" i="1" dirty="0">
              <a:latin typeface="Verdana"/>
              <a:ea typeface="Verdana"/>
              <a:cs typeface="Verdana"/>
              <a:sym typeface="Verdana"/>
            </a:endParaRPr>
          </a:p>
          <a:p>
            <a:pPr marL="0" indent="0">
              <a:spcBef>
                <a:spcPts val="440"/>
              </a:spcBef>
              <a:buSzPts val="1155"/>
              <a:buNone/>
            </a:pPr>
            <a:endParaRPr sz="2200" b="1" i="1" dirty="0">
              <a:latin typeface="Verdana"/>
              <a:ea typeface="Verdana"/>
              <a:cs typeface="Verdana"/>
              <a:sym typeface="Verdana"/>
            </a:endParaRPr>
          </a:p>
          <a:p>
            <a:pPr marL="0" indent="0">
              <a:spcBef>
                <a:spcPts val="440"/>
              </a:spcBef>
              <a:buSzPts val="1155"/>
              <a:buNone/>
            </a:pPr>
            <a:endParaRPr sz="2200" b="1" i="1" dirty="0">
              <a:latin typeface="Verdana"/>
              <a:ea typeface="Verdana"/>
              <a:cs typeface="Verdana"/>
              <a:sym typeface="Verdana"/>
            </a:endParaRPr>
          </a:p>
          <a:p>
            <a:pPr marL="0" indent="0">
              <a:spcBef>
                <a:spcPts val="440"/>
              </a:spcBef>
              <a:buSzPts val="1155"/>
              <a:buNone/>
            </a:pPr>
            <a:endParaRPr sz="2200" b="1" i="1" dirty="0">
              <a:latin typeface="Verdana"/>
              <a:ea typeface="Verdana"/>
              <a:cs typeface="Verdana"/>
              <a:sym typeface="Verdana"/>
            </a:endParaRPr>
          </a:p>
          <a:p>
            <a:pPr marL="0" indent="0">
              <a:spcBef>
                <a:spcPts val="400"/>
              </a:spcBef>
              <a:buSzPts val="1050"/>
              <a:buNone/>
            </a:pPr>
            <a:endParaRPr sz="2000" dirty="0">
              <a:latin typeface="Verdana"/>
              <a:ea typeface="Verdana"/>
              <a:cs typeface="Verdana"/>
              <a:sym typeface="Verdana"/>
            </a:endParaRPr>
          </a:p>
          <a:p>
            <a:pPr marL="256026" indent="-256026">
              <a:spcBef>
                <a:spcPts val="400"/>
              </a:spcBef>
              <a:buSzPts val="1050"/>
            </a:pPr>
            <a:r>
              <a:rPr lang="en-US" sz="2000" dirty="0">
                <a:latin typeface="Verdana"/>
                <a:ea typeface="Verdana"/>
                <a:cs typeface="Verdana"/>
                <a:sym typeface="Verdana"/>
              </a:rPr>
              <a:t>Different databases offer </a:t>
            </a:r>
            <a:r>
              <a:rPr lang="en-US" sz="2000" b="1" i="1" dirty="0">
                <a:latin typeface="Verdana"/>
                <a:ea typeface="Verdana"/>
                <a:cs typeface="Verdana"/>
                <a:sym typeface="Verdana"/>
              </a:rPr>
              <a:t>different features</a:t>
            </a:r>
            <a:r>
              <a:rPr lang="en-US" sz="2000" dirty="0">
                <a:latin typeface="Verdana"/>
                <a:ea typeface="Verdana"/>
                <a:cs typeface="Verdana"/>
                <a:sym typeface="Verdana"/>
              </a:rPr>
              <a:t>:</a:t>
            </a:r>
            <a:endParaRPr dirty="0"/>
          </a:p>
          <a:p>
            <a:pPr marL="742932" lvl="1" indent="-285742">
              <a:spcBef>
                <a:spcPts val="340"/>
              </a:spcBef>
              <a:buSzPts val="1275"/>
            </a:pPr>
            <a:r>
              <a:rPr lang="en-US" sz="1700" dirty="0">
                <a:latin typeface="Verdana"/>
                <a:ea typeface="Verdana"/>
                <a:cs typeface="Verdana"/>
                <a:sym typeface="Verdana"/>
              </a:rPr>
              <a:t>Search functionality (e.g. adjacency searching on Ovid platform – “breast adj3 cancer”)</a:t>
            </a:r>
            <a:endParaRPr dirty="0"/>
          </a:p>
          <a:p>
            <a:pPr marL="742932" lvl="1" indent="-285742">
              <a:spcBef>
                <a:spcPts val="340"/>
              </a:spcBef>
              <a:buSzPts val="1275"/>
            </a:pPr>
            <a:r>
              <a:rPr lang="en-US" sz="1700" dirty="0">
                <a:latin typeface="Verdana"/>
                <a:ea typeface="Verdana"/>
                <a:cs typeface="Verdana"/>
                <a:sym typeface="Verdana"/>
              </a:rPr>
              <a:t>Search filters (e.g. Routes of Drug Administration filter in </a:t>
            </a:r>
            <a:r>
              <a:rPr lang="en-US" sz="1700" dirty="0" err="1">
                <a:latin typeface="Verdana"/>
                <a:ea typeface="Verdana"/>
                <a:cs typeface="Verdana"/>
                <a:sym typeface="Verdana"/>
              </a:rPr>
              <a:t>Embase</a:t>
            </a:r>
            <a:r>
              <a:rPr lang="en-US" sz="1700" dirty="0">
                <a:latin typeface="Verdana"/>
                <a:ea typeface="Verdana"/>
                <a:cs typeface="Verdana"/>
                <a:sym typeface="Verdana"/>
              </a:rPr>
              <a:t>)</a:t>
            </a:r>
            <a:endParaRPr dirty="0"/>
          </a:p>
          <a:p>
            <a:pPr marL="742932" lvl="1" indent="-285742">
              <a:spcBef>
                <a:spcPts val="340"/>
              </a:spcBef>
              <a:buSzPts val="1275"/>
            </a:pPr>
            <a:r>
              <a:rPr lang="en-US" sz="1700" dirty="0">
                <a:latin typeface="Verdana"/>
                <a:ea typeface="Verdana"/>
                <a:cs typeface="Verdana"/>
                <a:sym typeface="Verdana"/>
              </a:rPr>
              <a:t>The ability to see which papers have cited others and otherwise analyze published material (Scopus, Web of Science)</a:t>
            </a:r>
            <a:endParaRPr dirty="0"/>
          </a:p>
        </p:txBody>
      </p:sp>
      <p:grpSp>
        <p:nvGrpSpPr>
          <p:cNvPr id="505" name="Google Shape;505;p48"/>
          <p:cNvGrpSpPr/>
          <p:nvPr/>
        </p:nvGrpSpPr>
        <p:grpSpPr>
          <a:xfrm>
            <a:off x="3609792" y="1837944"/>
            <a:ext cx="4564345" cy="2286000"/>
            <a:chOff x="719" y="0"/>
            <a:chExt cx="3423259" cy="1714500"/>
          </a:xfrm>
        </p:grpSpPr>
        <p:sp>
          <p:nvSpPr>
            <p:cNvPr id="506" name="Google Shape;506;p48"/>
            <p:cNvSpPr/>
            <p:nvPr/>
          </p:nvSpPr>
          <p:spPr>
            <a:xfrm>
              <a:off x="719" y="0"/>
              <a:ext cx="1120117" cy="1714500"/>
            </a:xfrm>
            <a:prstGeom prst="roundRect">
              <a:avLst>
                <a:gd name="adj" fmla="val 10000"/>
              </a:avLst>
            </a:prstGeom>
            <a:solidFill>
              <a:srgbClr val="00B0F0"/>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07" name="Google Shape;507;p48"/>
            <p:cNvSpPr txBox="1"/>
            <p:nvPr/>
          </p:nvSpPr>
          <p:spPr>
            <a:xfrm>
              <a:off x="719" y="685800"/>
              <a:ext cx="1120117" cy="685800"/>
            </a:xfrm>
            <a:prstGeom prst="rect">
              <a:avLst/>
            </a:prstGeom>
            <a:noFill/>
            <a:ln>
              <a:noFill/>
            </a:ln>
          </p:spPr>
          <p:txBody>
            <a:bodyPr spcFirstLastPara="1" wrap="square" lIns="104300" tIns="104300" rIns="104300" bIns="104300" anchor="ctr" anchorCtr="0">
              <a:noAutofit/>
            </a:bodyPr>
            <a:lstStyle/>
            <a:p>
              <a:pPr algn="ctr" defTabSz="1219170">
                <a:lnSpc>
                  <a:spcPct val="90000"/>
                </a:lnSpc>
                <a:buClr>
                  <a:srgbClr val="FFFFFF"/>
                </a:buClr>
                <a:buSzPts val="1100"/>
              </a:pPr>
              <a:r>
                <a:rPr lang="en-US" sz="1467" kern="0" dirty="0">
                  <a:solidFill>
                    <a:srgbClr val="FFFFFF"/>
                  </a:solidFill>
                  <a:latin typeface="Constantia"/>
                  <a:ea typeface="Constantia"/>
                  <a:cs typeface="Constantia"/>
                  <a:sym typeface="Constantia"/>
                </a:rPr>
                <a:t>PubMed</a:t>
              </a:r>
              <a:endParaRPr sz="1867" kern="0" dirty="0">
                <a:solidFill>
                  <a:srgbClr val="000000"/>
                </a:solidFill>
                <a:latin typeface="Arial"/>
                <a:cs typeface="Arial"/>
                <a:sym typeface="Arial"/>
              </a:endParaRPr>
            </a:p>
          </p:txBody>
        </p:sp>
        <p:sp>
          <p:nvSpPr>
            <p:cNvPr id="508" name="Google Shape;508;p48"/>
            <p:cNvSpPr/>
            <p:nvPr/>
          </p:nvSpPr>
          <p:spPr>
            <a:xfrm>
              <a:off x="275314" y="102870"/>
              <a:ext cx="570928" cy="570928"/>
            </a:xfrm>
            <a:prstGeom prst="ellipse">
              <a:avLst/>
            </a:prstGeom>
            <a:blipFill rotWithShape="1">
              <a:blip r:embed="rId5">
                <a:alphaModFix/>
              </a:blip>
              <a:stretch>
                <a:fillRect/>
              </a:stretch>
            </a:blip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09" name="Google Shape;509;p48"/>
            <p:cNvSpPr/>
            <p:nvPr/>
          </p:nvSpPr>
          <p:spPr>
            <a:xfrm>
              <a:off x="1143004" y="0"/>
              <a:ext cx="1120117" cy="1714500"/>
            </a:xfrm>
            <a:prstGeom prst="roundRect">
              <a:avLst>
                <a:gd name="adj" fmla="val 10000"/>
              </a:avLst>
            </a:prstGeom>
            <a:solidFill>
              <a:srgbClr val="F96A1B">
                <a:alpha val="83921"/>
              </a:srgbClr>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0" name="Google Shape;510;p48"/>
            <p:cNvSpPr txBox="1"/>
            <p:nvPr/>
          </p:nvSpPr>
          <p:spPr>
            <a:xfrm>
              <a:off x="1143004" y="685800"/>
              <a:ext cx="1120117" cy="685800"/>
            </a:xfrm>
            <a:prstGeom prst="rect">
              <a:avLst/>
            </a:prstGeom>
            <a:noFill/>
            <a:ln>
              <a:noFill/>
            </a:ln>
          </p:spPr>
          <p:txBody>
            <a:bodyPr spcFirstLastPara="1" wrap="square" lIns="104300" tIns="104300" rIns="104300" bIns="104300" anchor="ctr" anchorCtr="0">
              <a:noAutofit/>
            </a:bodyPr>
            <a:lstStyle/>
            <a:p>
              <a:pPr algn="ctr" defTabSz="1219170">
                <a:lnSpc>
                  <a:spcPct val="90000"/>
                </a:lnSpc>
                <a:buClr>
                  <a:srgbClr val="FFFFFF"/>
                </a:buClr>
                <a:buSzPts val="1100"/>
              </a:pPr>
              <a:r>
                <a:rPr lang="en-US" sz="1467" kern="0" dirty="0">
                  <a:solidFill>
                    <a:srgbClr val="FFFFFF"/>
                  </a:solidFill>
                  <a:latin typeface="Constantia"/>
                  <a:ea typeface="Constantia"/>
                  <a:cs typeface="Constantia"/>
                  <a:sym typeface="Constantia"/>
                </a:rPr>
                <a:t>Scopus</a:t>
              </a:r>
              <a:endParaRPr sz="1867" kern="0" dirty="0">
                <a:solidFill>
                  <a:srgbClr val="000000"/>
                </a:solidFill>
                <a:latin typeface="Arial"/>
                <a:cs typeface="Arial"/>
                <a:sym typeface="Arial"/>
              </a:endParaRPr>
            </a:p>
          </p:txBody>
        </p:sp>
        <p:sp>
          <p:nvSpPr>
            <p:cNvPr id="511" name="Google Shape;511;p48"/>
            <p:cNvSpPr/>
            <p:nvPr/>
          </p:nvSpPr>
          <p:spPr>
            <a:xfrm>
              <a:off x="1429035" y="114299"/>
              <a:ext cx="570928" cy="570928"/>
            </a:xfrm>
            <a:prstGeom prst="ellipse">
              <a:avLst/>
            </a:prstGeom>
            <a:blipFill rotWithShape="1">
              <a:blip r:embed="rId6">
                <a:alphaModFix/>
              </a:blip>
              <a:stretch>
                <a:fillRect/>
              </a:stretch>
            </a:blip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2" name="Google Shape;512;p48"/>
            <p:cNvSpPr/>
            <p:nvPr/>
          </p:nvSpPr>
          <p:spPr>
            <a:xfrm>
              <a:off x="2303861" y="0"/>
              <a:ext cx="1120117" cy="1714500"/>
            </a:xfrm>
            <a:prstGeom prst="roundRect">
              <a:avLst>
                <a:gd name="adj" fmla="val 10000"/>
              </a:avLst>
            </a:prstGeom>
            <a:solidFill>
              <a:srgbClr val="797B7E"/>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3" name="Google Shape;513;p48"/>
            <p:cNvSpPr txBox="1"/>
            <p:nvPr/>
          </p:nvSpPr>
          <p:spPr>
            <a:xfrm>
              <a:off x="2303861" y="685800"/>
              <a:ext cx="1120117" cy="685800"/>
            </a:xfrm>
            <a:prstGeom prst="rect">
              <a:avLst/>
            </a:prstGeom>
            <a:noFill/>
            <a:ln>
              <a:noFill/>
            </a:ln>
          </p:spPr>
          <p:txBody>
            <a:bodyPr spcFirstLastPara="1" wrap="square" lIns="104300" tIns="104300" rIns="104300" bIns="104300" anchor="ctr" anchorCtr="0">
              <a:noAutofit/>
            </a:bodyPr>
            <a:lstStyle/>
            <a:p>
              <a:pPr algn="ctr" defTabSz="1219170">
                <a:lnSpc>
                  <a:spcPct val="90000"/>
                </a:lnSpc>
                <a:buClr>
                  <a:srgbClr val="FFFFFF"/>
                </a:buClr>
                <a:buSzPts val="1100"/>
              </a:pPr>
              <a:r>
                <a:rPr lang="en-US" sz="1467" kern="0" dirty="0" err="1">
                  <a:solidFill>
                    <a:srgbClr val="FFFFFF"/>
                  </a:solidFill>
                  <a:latin typeface="Constantia"/>
                  <a:ea typeface="Constantia"/>
                  <a:cs typeface="Constantia"/>
                  <a:sym typeface="Constantia"/>
                </a:rPr>
                <a:t>Embase</a:t>
              </a:r>
              <a:endParaRPr sz="1867" kern="0" dirty="0">
                <a:solidFill>
                  <a:srgbClr val="000000"/>
                </a:solidFill>
                <a:latin typeface="Arial"/>
                <a:cs typeface="Arial"/>
                <a:sym typeface="Arial"/>
              </a:endParaRPr>
            </a:p>
          </p:txBody>
        </p:sp>
        <p:sp>
          <p:nvSpPr>
            <p:cNvPr id="514" name="Google Shape;514;p48"/>
            <p:cNvSpPr/>
            <p:nvPr/>
          </p:nvSpPr>
          <p:spPr>
            <a:xfrm>
              <a:off x="2582756" y="102870"/>
              <a:ext cx="570928" cy="570928"/>
            </a:xfrm>
            <a:prstGeom prst="ellipse">
              <a:avLst/>
            </a:prstGeom>
            <a:blipFill rotWithShape="1">
              <a:blip r:embed="rId7">
                <a:alphaModFix/>
              </a:blip>
              <a:stretch>
                <a:fillRect/>
              </a:stretch>
            </a:blip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5" name="Google Shape;515;p48"/>
            <p:cNvSpPr/>
            <p:nvPr/>
          </p:nvSpPr>
          <p:spPr>
            <a:xfrm rot="10800000" flipH="1">
              <a:off x="137159" y="1464089"/>
              <a:ext cx="3154680" cy="36099"/>
            </a:xfrm>
            <a:prstGeom prst="rect">
              <a:avLst/>
            </a:prstGeom>
            <a:solidFill>
              <a:srgbClr val="BDBEBF"/>
            </a:solidFill>
            <a:ln w="2540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516" name="Google Shape;516;p48"/>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rmAutofit/>
          </a:bodyPr>
          <a:lstStyle/>
          <a:p>
            <a:pPr>
              <a:buSzPts val="2175"/>
            </a:pPr>
            <a:r>
              <a:rPr lang="en-US" sz="2900" dirty="0"/>
              <a:t>Why Search Multiple Databases?</a:t>
            </a:r>
            <a:endParaRPr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29993031"/>
      </p:ext>
    </p:extLst>
  </p:cSld>
  <p:clrMapOvr>
    <a:masterClrMapping/>
  </p:clrMapOvr>
  <mc:AlternateContent xmlns:mc="http://schemas.openxmlformats.org/markup-compatibility/2006" xmlns:p14="http://schemas.microsoft.com/office/powerpoint/2010/main">
    <mc:Choice Requires="p14">
      <p:transition spd="slow" p14:dur="2000" advTm="116384"/>
    </mc:Choice>
    <mc:Fallback xmlns="">
      <p:transition spd="slow" advTm="116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49"/>
          <p:cNvSpPr txBox="1">
            <a:spLocks noGrp="1"/>
          </p:cNvSpPr>
          <p:nvPr>
            <p:ph type="body" idx="1"/>
          </p:nvPr>
        </p:nvSpPr>
        <p:spPr>
          <a:xfrm>
            <a:off x="896112" y="1295401"/>
            <a:ext cx="10131552" cy="4525963"/>
          </a:xfrm>
          <a:prstGeom prst="rect">
            <a:avLst/>
          </a:prstGeom>
          <a:noFill/>
          <a:ln>
            <a:noFill/>
          </a:ln>
        </p:spPr>
        <p:txBody>
          <a:bodyPr spcFirstLastPara="1" wrap="square" lIns="121900" tIns="60933" rIns="121900" bIns="60933" anchor="t" anchorCtr="0">
            <a:normAutofit lnSpcReduction="10000"/>
          </a:bodyPr>
          <a:lstStyle/>
          <a:p>
            <a:pPr marL="457189" indent="-457189">
              <a:lnSpc>
                <a:spcPct val="115000"/>
              </a:lnSpc>
              <a:spcBef>
                <a:spcPts val="0"/>
              </a:spcBef>
              <a:buSzPts val="1050"/>
              <a:buFont typeface="Arial"/>
              <a:buAutoNum type="arabicPeriod"/>
            </a:pPr>
            <a:r>
              <a:rPr lang="en-US" sz="2000" b="1" dirty="0">
                <a:latin typeface="Verdana"/>
                <a:ea typeface="Verdana"/>
                <a:cs typeface="Verdana"/>
                <a:sym typeface="Verdana"/>
              </a:rPr>
              <a:t>Select sources: </a:t>
            </a:r>
            <a:r>
              <a:rPr lang="en-US" sz="2000" dirty="0">
                <a:latin typeface="Verdana"/>
                <a:ea typeface="Verdana"/>
                <a:cs typeface="Verdana"/>
                <a:sym typeface="Verdana"/>
              </a:rPr>
              <a:t>Decide which databases you will search</a:t>
            </a:r>
            <a:endParaRPr sz="2000" b="1" dirty="0">
              <a:latin typeface="Verdana"/>
              <a:ea typeface="Verdana"/>
              <a:cs typeface="Verdana"/>
              <a:sym typeface="Verdana"/>
            </a:endParaRPr>
          </a:p>
          <a:p>
            <a:pPr marL="457189" indent="-457189">
              <a:lnSpc>
                <a:spcPct val="115000"/>
              </a:lnSpc>
              <a:spcBef>
                <a:spcPts val="400"/>
              </a:spcBef>
              <a:buSzPts val="1050"/>
              <a:buFont typeface="Arial"/>
              <a:buAutoNum type="arabicPeriod"/>
            </a:pPr>
            <a:r>
              <a:rPr lang="en-US" sz="2000" b="1" dirty="0">
                <a:latin typeface="Verdana"/>
                <a:ea typeface="Verdana"/>
                <a:cs typeface="Verdana"/>
                <a:sym typeface="Verdana"/>
              </a:rPr>
              <a:t>Identify “seed” articles</a:t>
            </a:r>
            <a:r>
              <a:rPr lang="en-US" sz="2000" dirty="0">
                <a:latin typeface="Verdana"/>
                <a:ea typeface="Verdana"/>
                <a:cs typeface="Verdana"/>
                <a:sym typeface="Verdana"/>
              </a:rPr>
              <a:t>: Starting with a basic keyword search, identify 5-7 highly relevant citations </a:t>
            </a:r>
            <a:endParaRPr dirty="0"/>
          </a:p>
          <a:p>
            <a:pPr marL="457189" indent="-457189">
              <a:lnSpc>
                <a:spcPct val="115000"/>
              </a:lnSpc>
              <a:spcBef>
                <a:spcPts val="400"/>
              </a:spcBef>
              <a:buSzPts val="1050"/>
              <a:buFont typeface="Arial"/>
              <a:buAutoNum type="arabicPeriod"/>
            </a:pPr>
            <a:r>
              <a:rPr lang="en-US" sz="2000" b="1" dirty="0">
                <a:latin typeface="Verdana"/>
                <a:ea typeface="Verdana"/>
                <a:cs typeface="Verdana"/>
                <a:sym typeface="Verdana"/>
              </a:rPr>
              <a:t>Harvest search terms</a:t>
            </a:r>
            <a:r>
              <a:rPr lang="en-US" sz="2000" dirty="0">
                <a:latin typeface="Verdana"/>
                <a:ea typeface="Verdana"/>
                <a:cs typeface="Verdana"/>
                <a:sym typeface="Verdana"/>
              </a:rPr>
              <a:t>: Use these citations to begin to generate a list of keywords and index terms relevant to your topic (e.g. PubMed </a:t>
            </a:r>
            <a:r>
              <a:rPr lang="en-US" sz="2000" dirty="0" err="1">
                <a:latin typeface="Verdana"/>
                <a:ea typeface="Verdana"/>
                <a:cs typeface="Verdana"/>
                <a:sym typeface="Verdana"/>
              </a:rPr>
              <a:t>MeSH</a:t>
            </a:r>
            <a:r>
              <a:rPr lang="en-US" sz="2000" dirty="0">
                <a:latin typeface="Verdana"/>
                <a:ea typeface="Verdana"/>
                <a:cs typeface="Verdana"/>
                <a:sym typeface="Verdana"/>
              </a:rPr>
              <a:t>)</a:t>
            </a:r>
            <a:endParaRPr dirty="0"/>
          </a:p>
          <a:p>
            <a:pPr marL="457189" indent="-457189">
              <a:lnSpc>
                <a:spcPct val="115000"/>
              </a:lnSpc>
              <a:spcBef>
                <a:spcPts val="400"/>
              </a:spcBef>
              <a:buSzPts val="1050"/>
              <a:buFont typeface="Arial"/>
              <a:buAutoNum type="arabicPeriod"/>
            </a:pPr>
            <a:r>
              <a:rPr lang="en-US" sz="2000" b="1" dirty="0">
                <a:latin typeface="Verdana"/>
                <a:ea typeface="Verdana"/>
                <a:cs typeface="Verdana"/>
                <a:sym typeface="Verdana"/>
              </a:rPr>
              <a:t>Complete your terms list:</a:t>
            </a:r>
            <a:r>
              <a:rPr lang="en-US" sz="2000" dirty="0">
                <a:latin typeface="Verdana"/>
                <a:ea typeface="Verdana"/>
                <a:cs typeface="Verdana"/>
                <a:sym typeface="Verdana"/>
              </a:rPr>
              <a:t> Look up the subject headings in each database – see what entry terms (synonyms) are listed in the entry Determine which of the terms are relevant and add to your term list</a:t>
            </a:r>
            <a:endParaRPr dirty="0"/>
          </a:p>
          <a:p>
            <a:pPr marL="457189" indent="-457189">
              <a:lnSpc>
                <a:spcPct val="115000"/>
              </a:lnSpc>
              <a:spcBef>
                <a:spcPts val="400"/>
              </a:spcBef>
              <a:buSzPts val="1050"/>
              <a:buFont typeface="Arial"/>
              <a:buAutoNum type="arabicPeriod"/>
            </a:pPr>
            <a:r>
              <a:rPr lang="en-US" sz="2000" b="1" dirty="0">
                <a:latin typeface="Verdana"/>
                <a:ea typeface="Verdana"/>
                <a:cs typeface="Verdana"/>
                <a:sym typeface="Verdana"/>
              </a:rPr>
              <a:t>Build your “buckets”</a:t>
            </a:r>
            <a:r>
              <a:rPr lang="en-US" sz="2000" dirty="0">
                <a:latin typeface="Verdana"/>
                <a:ea typeface="Verdana"/>
                <a:cs typeface="Verdana"/>
                <a:sym typeface="Verdana"/>
              </a:rPr>
              <a:t>: Starting in one database, begin to build out your search one concept at a time</a:t>
            </a:r>
            <a:endParaRPr dirty="0"/>
          </a:p>
          <a:p>
            <a:pPr marL="457189" indent="-457189">
              <a:lnSpc>
                <a:spcPct val="115000"/>
              </a:lnSpc>
              <a:spcBef>
                <a:spcPts val="400"/>
              </a:spcBef>
              <a:buSzPts val="1050"/>
              <a:buFont typeface="Arial"/>
              <a:buAutoNum type="arabicPeriod"/>
            </a:pPr>
            <a:r>
              <a:rPr lang="en-US" sz="2000" b="1" dirty="0">
                <a:latin typeface="Verdana"/>
                <a:ea typeface="Verdana"/>
                <a:cs typeface="Verdana"/>
                <a:sym typeface="Verdana"/>
              </a:rPr>
              <a:t>Translate your search</a:t>
            </a:r>
            <a:r>
              <a:rPr lang="en-US" sz="2000" dirty="0">
                <a:latin typeface="Verdana"/>
                <a:ea typeface="Verdana"/>
                <a:cs typeface="Verdana"/>
                <a:sym typeface="Verdana"/>
              </a:rPr>
              <a:t>: Modify the search you created in the first database appropriately in the other databases</a:t>
            </a:r>
            <a:endParaRPr dirty="0"/>
          </a:p>
        </p:txBody>
      </p:sp>
      <p:sp>
        <p:nvSpPr>
          <p:cNvPr id="523" name="Google Shape;523;p49"/>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rmAutofit/>
          </a:bodyPr>
          <a:lstStyle/>
          <a:p>
            <a:r>
              <a:rPr lang="en-US" sz="2800" dirty="0"/>
              <a:t>The Search Process</a:t>
            </a:r>
            <a:endParaRPr sz="2800" dirty="0"/>
          </a:p>
        </p:txBody>
      </p:sp>
      <p:sp>
        <p:nvSpPr>
          <p:cNvPr id="524" name="Google Shape;524;p49"/>
          <p:cNvSpPr/>
          <p:nvPr/>
        </p:nvSpPr>
        <p:spPr>
          <a:xfrm>
            <a:off x="5346192" y="3922776"/>
            <a:ext cx="6096000" cy="2590800"/>
          </a:xfrm>
          <a:prstGeom prst="irregularSeal1">
            <a:avLst/>
          </a:prstGeom>
          <a:solidFill>
            <a:schemeClr val="accent1"/>
          </a:solidFill>
          <a:ln w="9525" cap="flat" cmpd="sng">
            <a:solidFill>
              <a:schemeClr val="dk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33" rIns="121900" bIns="60933" anchor="ctr" anchorCtr="0">
            <a:noAutofit/>
          </a:bodyPr>
          <a:lstStyle/>
          <a:p>
            <a:pPr algn="ctr" defTabSz="1219170">
              <a:buClr>
                <a:srgbClr val="000000"/>
              </a:buClr>
            </a:pPr>
            <a:r>
              <a:rPr lang="en-US" b="1" kern="0">
                <a:solidFill>
                  <a:srgbClr val="FFFFFF"/>
                </a:solidFill>
                <a:latin typeface="Times New Roman"/>
                <a:ea typeface="Times New Roman"/>
                <a:cs typeface="Times New Roman"/>
                <a:sym typeface="Times New Roman"/>
              </a:rPr>
              <a:t>Don’t forget to save your searches!!!!!!!!!!</a:t>
            </a:r>
            <a:endParaRPr sz="1867" kern="0">
              <a:solidFill>
                <a:srgbClr val="000000"/>
              </a:solidFill>
              <a:latin typeface="Arial"/>
              <a:cs typeface="Arial"/>
              <a:sym typeface="Arial"/>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47660791"/>
      </p:ext>
    </p:extLst>
  </p:cSld>
  <p:clrMapOvr>
    <a:masterClrMapping/>
  </p:clrMapOvr>
  <mc:AlternateContent xmlns:mc="http://schemas.openxmlformats.org/markup-compatibility/2006" xmlns:p14="http://schemas.microsoft.com/office/powerpoint/2010/main">
    <mc:Choice Requires="p14">
      <p:transition spd="slow" p14:dur="2000" advTm="181952"/>
    </mc:Choice>
    <mc:Fallback xmlns="">
      <p:transition spd="slow" advTm="181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24"/>
                                        </p:tgtEl>
                                        <p:attrNameLst>
                                          <p:attrName>style.visibility</p:attrName>
                                        </p:attrNameLst>
                                      </p:cBhvr>
                                      <p:to>
                                        <p:strVal val="visible"/>
                                      </p:to>
                                    </p:set>
                                    <p:animEffect transition="in" filter="fade">
                                      <p:cBhvr>
                                        <p:cTn id="11" dur="500"/>
                                        <p:tgtEl>
                                          <p:spTgt spid="52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51"/>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Autofit/>
          </a:bodyPr>
          <a:lstStyle/>
          <a:p>
            <a:pPr>
              <a:buSzPts val="2175"/>
            </a:pPr>
            <a:r>
              <a:rPr lang="en-US" sz="2900" dirty="0"/>
              <a:t>Index Terms (controlled vocabulary)</a:t>
            </a:r>
            <a:endParaRPr dirty="0"/>
          </a:p>
        </p:txBody>
      </p:sp>
      <p:graphicFrame>
        <p:nvGraphicFramePr>
          <p:cNvPr id="3" name="Table 2"/>
          <p:cNvGraphicFramePr>
            <a:graphicFrameLocks noGrp="1"/>
          </p:cNvGraphicFramePr>
          <p:nvPr>
            <p:extLst>
              <p:ext uri="{D42A27DB-BD31-4B8C-83A1-F6EECF244321}">
                <p14:modId xmlns:p14="http://schemas.microsoft.com/office/powerpoint/2010/main" val="1542461417"/>
              </p:ext>
            </p:extLst>
          </p:nvPr>
        </p:nvGraphicFramePr>
        <p:xfrm>
          <a:off x="850392" y="2039111"/>
          <a:ext cx="10250424" cy="4360928"/>
        </p:xfrm>
        <a:graphic>
          <a:graphicData uri="http://schemas.openxmlformats.org/drawingml/2006/table">
            <a:tbl>
              <a:tblPr/>
              <a:tblGrid>
                <a:gridCol w="1893233">
                  <a:extLst>
                    <a:ext uri="{9D8B030D-6E8A-4147-A177-3AD203B41FA5}">
                      <a16:colId xmlns:a16="http://schemas.microsoft.com/office/drawing/2014/main" val="773060303"/>
                    </a:ext>
                  </a:extLst>
                </a:gridCol>
                <a:gridCol w="4187527">
                  <a:extLst>
                    <a:ext uri="{9D8B030D-6E8A-4147-A177-3AD203B41FA5}">
                      <a16:colId xmlns:a16="http://schemas.microsoft.com/office/drawing/2014/main" val="492613971"/>
                    </a:ext>
                  </a:extLst>
                </a:gridCol>
                <a:gridCol w="4169664">
                  <a:extLst>
                    <a:ext uri="{9D8B030D-6E8A-4147-A177-3AD203B41FA5}">
                      <a16:colId xmlns:a16="http://schemas.microsoft.com/office/drawing/2014/main" val="3038618561"/>
                    </a:ext>
                  </a:extLst>
                </a:gridCol>
              </a:tblGrid>
              <a:tr h="394498">
                <a:tc>
                  <a:txBody>
                    <a:bodyPr/>
                    <a:lstStyle/>
                    <a:p>
                      <a:pPr algn="l" fontAlgn="t"/>
                      <a:r>
                        <a:rPr lang="en-US" b="1" dirty="0">
                          <a:effectLst/>
                        </a:rPr>
                        <a:t>Database</a:t>
                      </a:r>
                    </a:p>
                  </a:txBody>
                  <a:tcPr>
                    <a:lnL>
                      <a:noFill/>
                    </a:lnL>
                    <a:lnR>
                      <a:noFill/>
                    </a:lnR>
                    <a:lnT>
                      <a:noFill/>
                    </a:lnT>
                    <a:lnB>
                      <a:noFill/>
                    </a:lnB>
                    <a:solidFill>
                      <a:srgbClr val="FFFFFF"/>
                    </a:solidFill>
                  </a:tcPr>
                </a:tc>
                <a:tc>
                  <a:txBody>
                    <a:bodyPr/>
                    <a:lstStyle/>
                    <a:p>
                      <a:pPr algn="l" fontAlgn="t"/>
                      <a:r>
                        <a:rPr lang="en-US" b="1" dirty="0">
                          <a:effectLst/>
                        </a:rPr>
                        <a:t>Controlled Vocabulary Name</a:t>
                      </a:r>
                    </a:p>
                  </a:txBody>
                  <a:tcPr>
                    <a:lnL>
                      <a:noFill/>
                    </a:lnL>
                    <a:lnR>
                      <a:noFill/>
                    </a:lnR>
                    <a:lnT>
                      <a:noFill/>
                    </a:lnT>
                    <a:lnB>
                      <a:noFill/>
                    </a:lnB>
                    <a:solidFill>
                      <a:srgbClr val="FFFFFF"/>
                    </a:solidFill>
                  </a:tcPr>
                </a:tc>
                <a:tc>
                  <a:txBody>
                    <a:bodyPr/>
                    <a:lstStyle/>
                    <a:p>
                      <a:pPr algn="l" fontAlgn="t"/>
                      <a:r>
                        <a:rPr lang="en-US" b="1" dirty="0">
                          <a:effectLst/>
                        </a:rPr>
                        <a:t>Tutorial</a:t>
                      </a:r>
                    </a:p>
                  </a:txBody>
                  <a:tcPr>
                    <a:lnL>
                      <a:noFill/>
                    </a:lnL>
                    <a:lnR>
                      <a:noFill/>
                    </a:lnR>
                    <a:lnT>
                      <a:noFill/>
                    </a:lnT>
                    <a:lnB>
                      <a:noFill/>
                    </a:lnB>
                    <a:solidFill>
                      <a:srgbClr val="FFFFFF"/>
                    </a:solidFill>
                  </a:tcPr>
                </a:tc>
                <a:extLst>
                  <a:ext uri="{0D108BD9-81ED-4DB2-BD59-A6C34878D82A}">
                    <a16:rowId xmlns:a16="http://schemas.microsoft.com/office/drawing/2014/main" val="3272447295"/>
                  </a:ext>
                </a:extLst>
              </a:tr>
              <a:tr h="1290162">
                <a:tc>
                  <a:txBody>
                    <a:bodyPr/>
                    <a:lstStyle/>
                    <a:p>
                      <a:pPr fontAlgn="t"/>
                      <a:endParaRPr lang="en-US" dirty="0">
                        <a:effectLst/>
                      </a:endParaRPr>
                    </a:p>
                    <a:p>
                      <a:pPr fontAlgn="t"/>
                      <a:r>
                        <a:rPr lang="en-US" dirty="0">
                          <a:effectLst/>
                        </a:rPr>
                        <a:t>CINAHL</a:t>
                      </a:r>
                    </a:p>
                  </a:txBody>
                  <a:tcPr>
                    <a:lnL>
                      <a:noFill/>
                    </a:lnL>
                    <a:lnR>
                      <a:noFill/>
                    </a:lnR>
                    <a:lnT>
                      <a:noFill/>
                    </a:lnT>
                    <a:lnB>
                      <a:noFill/>
                    </a:lnB>
                    <a:solidFill>
                      <a:srgbClr val="FFFFFF"/>
                    </a:solidFill>
                  </a:tcPr>
                </a:tc>
                <a:tc>
                  <a:txBody>
                    <a:bodyPr/>
                    <a:lstStyle/>
                    <a:p>
                      <a:pPr fontAlgn="t"/>
                      <a:endParaRPr lang="en-US" dirty="0">
                        <a:effectLst/>
                      </a:endParaRPr>
                    </a:p>
                    <a:p>
                      <a:pPr fontAlgn="t"/>
                      <a:r>
                        <a:rPr lang="en-US" dirty="0">
                          <a:effectLst/>
                        </a:rPr>
                        <a:t>CINAHL Subject Headings</a:t>
                      </a:r>
                    </a:p>
                  </a:txBody>
                  <a:tcPr>
                    <a:lnL>
                      <a:noFill/>
                    </a:lnL>
                    <a:lnR>
                      <a:noFill/>
                    </a:lnR>
                    <a:lnT>
                      <a:noFill/>
                    </a:lnT>
                    <a:lnB>
                      <a:noFill/>
                    </a:lnB>
                    <a:solidFill>
                      <a:srgbClr val="FFFFFF"/>
                    </a:solidFill>
                  </a:tcPr>
                </a:tc>
                <a:tc>
                  <a:txBody>
                    <a:bodyPr/>
                    <a:lstStyle/>
                    <a:p>
                      <a:pPr fontAlgn="t"/>
                      <a:endParaRPr lang="en-US" dirty="0">
                        <a:effectLst/>
                        <a:hlinkClick r:id="rId5" tooltip="CINAHL/MeSH Subject Headings"/>
                      </a:endParaRPr>
                    </a:p>
                    <a:p>
                      <a:pPr fontAlgn="t"/>
                      <a:r>
                        <a:rPr lang="en-US" dirty="0">
                          <a:effectLst/>
                          <a:hlinkClick r:id="rId5" tooltip="CINAHL/MeSH Subject Headings"/>
                        </a:rPr>
                        <a:t>Using CINAHL/</a:t>
                      </a:r>
                      <a:r>
                        <a:rPr lang="en-US" dirty="0" err="1">
                          <a:effectLst/>
                          <a:hlinkClick r:id="rId5" tooltip="CINAHL/MeSH Subject Headings"/>
                        </a:rPr>
                        <a:t>MeSH</a:t>
                      </a:r>
                      <a:r>
                        <a:rPr lang="en-US" dirty="0">
                          <a:effectLst/>
                          <a:hlinkClick r:id="rId5" tooltip="CINAHL/MeSH Subject Headings"/>
                        </a:rPr>
                        <a:t> Subject Headings</a:t>
                      </a:r>
                      <a:endParaRPr lang="en-US" dirty="0">
                        <a:effectLst/>
                      </a:endParaRPr>
                    </a:p>
                    <a:p>
                      <a:pPr fontAlgn="t"/>
                      <a:endParaRPr lang="en-US" dirty="0">
                        <a:effectLst/>
                      </a:endParaRPr>
                    </a:p>
                  </a:txBody>
                  <a:tcPr>
                    <a:lnL>
                      <a:noFill/>
                    </a:lnL>
                    <a:lnR>
                      <a:noFill/>
                    </a:lnR>
                    <a:lnT>
                      <a:noFill/>
                    </a:lnT>
                    <a:lnB>
                      <a:noFill/>
                    </a:lnB>
                    <a:solidFill>
                      <a:srgbClr val="FFFFFF"/>
                    </a:solidFill>
                  </a:tcPr>
                </a:tc>
                <a:extLst>
                  <a:ext uri="{0D108BD9-81ED-4DB2-BD59-A6C34878D82A}">
                    <a16:rowId xmlns:a16="http://schemas.microsoft.com/office/drawing/2014/main" val="2968082623"/>
                  </a:ext>
                </a:extLst>
              </a:tr>
              <a:tr h="693052">
                <a:tc>
                  <a:txBody>
                    <a:bodyPr/>
                    <a:lstStyle/>
                    <a:p>
                      <a:pPr fontAlgn="t"/>
                      <a:r>
                        <a:rPr lang="en-US">
                          <a:effectLst/>
                        </a:rPr>
                        <a:t>EMBASE</a:t>
                      </a:r>
                    </a:p>
                  </a:txBody>
                  <a:tcPr>
                    <a:lnL>
                      <a:noFill/>
                    </a:lnL>
                    <a:lnR>
                      <a:noFill/>
                    </a:lnR>
                    <a:lnT>
                      <a:noFill/>
                    </a:lnT>
                    <a:lnB>
                      <a:noFill/>
                    </a:lnB>
                    <a:solidFill>
                      <a:srgbClr val="FFFFFF"/>
                    </a:solidFill>
                  </a:tcPr>
                </a:tc>
                <a:tc>
                  <a:txBody>
                    <a:bodyPr/>
                    <a:lstStyle/>
                    <a:p>
                      <a:pPr fontAlgn="t"/>
                      <a:r>
                        <a:rPr lang="en-US" dirty="0" err="1">
                          <a:effectLst/>
                        </a:rPr>
                        <a:t>Emtree</a:t>
                      </a:r>
                      <a:endParaRPr lang="en-US" dirty="0">
                        <a:effectLst/>
                      </a:endParaRPr>
                    </a:p>
                  </a:txBody>
                  <a:tcPr>
                    <a:lnL>
                      <a:noFill/>
                    </a:lnL>
                    <a:lnR>
                      <a:noFill/>
                    </a:lnR>
                    <a:lnT>
                      <a:noFill/>
                    </a:lnT>
                    <a:lnB>
                      <a:noFill/>
                    </a:lnB>
                    <a:solidFill>
                      <a:srgbClr val="FFFFFF"/>
                    </a:solidFill>
                  </a:tcPr>
                </a:tc>
                <a:tc>
                  <a:txBody>
                    <a:bodyPr/>
                    <a:lstStyle/>
                    <a:p>
                      <a:pPr fontAlgn="t"/>
                      <a:r>
                        <a:rPr lang="en-US" dirty="0">
                          <a:effectLst/>
                          <a:hlinkClick r:id="rId6" tooltip="Searching in Embase"/>
                        </a:rPr>
                        <a:t>Searching in </a:t>
                      </a:r>
                      <a:r>
                        <a:rPr lang="en-US" dirty="0" err="1">
                          <a:effectLst/>
                          <a:hlinkClick r:id="rId6" tooltip="Searching in Embase"/>
                        </a:rPr>
                        <a:t>Embase</a:t>
                      </a:r>
                      <a:endParaRPr lang="en-US" dirty="0">
                        <a:effectLst/>
                      </a:endParaRPr>
                    </a:p>
                    <a:p>
                      <a:pPr fontAlgn="t"/>
                      <a:endParaRPr lang="en-US" dirty="0">
                        <a:effectLst/>
                      </a:endParaRPr>
                    </a:p>
                  </a:txBody>
                  <a:tcPr>
                    <a:lnL>
                      <a:noFill/>
                    </a:lnL>
                    <a:lnR>
                      <a:noFill/>
                    </a:lnR>
                    <a:lnT>
                      <a:noFill/>
                    </a:lnT>
                    <a:lnB>
                      <a:noFill/>
                    </a:lnB>
                    <a:solidFill>
                      <a:srgbClr val="FFFFFF"/>
                    </a:solidFill>
                  </a:tcPr>
                </a:tc>
                <a:extLst>
                  <a:ext uri="{0D108BD9-81ED-4DB2-BD59-A6C34878D82A}">
                    <a16:rowId xmlns:a16="http://schemas.microsoft.com/office/drawing/2014/main" val="2322433478"/>
                  </a:ext>
                </a:extLst>
              </a:tr>
              <a:tr h="991608">
                <a:tc>
                  <a:txBody>
                    <a:bodyPr/>
                    <a:lstStyle/>
                    <a:p>
                      <a:pPr fontAlgn="t"/>
                      <a:r>
                        <a:rPr lang="en-US">
                          <a:effectLst/>
                        </a:rPr>
                        <a:t>PsycInfo</a:t>
                      </a:r>
                    </a:p>
                  </a:txBody>
                  <a:tcPr>
                    <a:lnL>
                      <a:noFill/>
                    </a:lnL>
                    <a:lnR>
                      <a:noFill/>
                    </a:lnR>
                    <a:lnT>
                      <a:noFill/>
                    </a:lnT>
                    <a:lnB>
                      <a:noFill/>
                    </a:lnB>
                    <a:solidFill>
                      <a:srgbClr val="FFFFFF"/>
                    </a:solidFill>
                  </a:tcPr>
                </a:tc>
                <a:tc>
                  <a:txBody>
                    <a:bodyPr/>
                    <a:lstStyle/>
                    <a:p>
                      <a:pPr fontAlgn="t"/>
                      <a:r>
                        <a:rPr lang="en-US" dirty="0">
                          <a:effectLst/>
                        </a:rPr>
                        <a:t>Thesaurus</a:t>
                      </a:r>
                    </a:p>
                  </a:txBody>
                  <a:tcPr>
                    <a:lnL>
                      <a:noFill/>
                    </a:lnL>
                    <a:lnR>
                      <a:noFill/>
                    </a:lnR>
                    <a:lnT>
                      <a:noFill/>
                    </a:lnT>
                    <a:lnB>
                      <a:noFill/>
                    </a:lnB>
                    <a:solidFill>
                      <a:srgbClr val="FFFFFF"/>
                    </a:solidFill>
                  </a:tcPr>
                </a:tc>
                <a:tc>
                  <a:txBody>
                    <a:bodyPr/>
                    <a:lstStyle/>
                    <a:p>
                      <a:pPr fontAlgn="t"/>
                      <a:r>
                        <a:rPr lang="en-US" dirty="0">
                          <a:effectLst/>
                          <a:hlinkClick r:id="rId7" tooltip="PsycINFO: Searchable Fields"/>
                        </a:rPr>
                        <a:t>APA Thesaurus of Psychological Index Terms</a:t>
                      </a:r>
                      <a:endParaRPr lang="en-US" dirty="0">
                        <a:effectLst/>
                      </a:endParaRPr>
                    </a:p>
                  </a:txBody>
                  <a:tcPr>
                    <a:lnL>
                      <a:noFill/>
                    </a:lnL>
                    <a:lnR>
                      <a:noFill/>
                    </a:lnR>
                    <a:lnT>
                      <a:noFill/>
                    </a:lnT>
                    <a:lnB>
                      <a:noFill/>
                    </a:lnB>
                    <a:solidFill>
                      <a:srgbClr val="FFFFFF"/>
                    </a:solidFill>
                  </a:tcPr>
                </a:tc>
                <a:extLst>
                  <a:ext uri="{0D108BD9-81ED-4DB2-BD59-A6C34878D82A}">
                    <a16:rowId xmlns:a16="http://schemas.microsoft.com/office/drawing/2014/main" val="818301288"/>
                  </a:ext>
                </a:extLst>
              </a:tr>
              <a:tr h="991608">
                <a:tc>
                  <a:txBody>
                    <a:bodyPr/>
                    <a:lstStyle/>
                    <a:p>
                      <a:pPr fontAlgn="t"/>
                      <a:r>
                        <a:rPr lang="en-US">
                          <a:effectLst/>
                        </a:rPr>
                        <a:t>Pubmed</a:t>
                      </a:r>
                    </a:p>
                  </a:txBody>
                  <a:tcPr>
                    <a:lnL>
                      <a:noFill/>
                    </a:lnL>
                    <a:lnR>
                      <a:noFill/>
                    </a:lnR>
                    <a:lnT>
                      <a:noFill/>
                    </a:lnT>
                    <a:lnB>
                      <a:noFill/>
                    </a:lnB>
                    <a:solidFill>
                      <a:srgbClr val="FFFFFF"/>
                    </a:solidFill>
                  </a:tcPr>
                </a:tc>
                <a:tc>
                  <a:txBody>
                    <a:bodyPr/>
                    <a:lstStyle/>
                    <a:p>
                      <a:pPr fontAlgn="t"/>
                      <a:r>
                        <a:rPr lang="en-US">
                          <a:effectLst/>
                        </a:rPr>
                        <a:t>MeSH</a:t>
                      </a:r>
                    </a:p>
                  </a:txBody>
                  <a:tcPr>
                    <a:lnL>
                      <a:noFill/>
                    </a:lnL>
                    <a:lnR>
                      <a:noFill/>
                    </a:lnR>
                    <a:lnT>
                      <a:noFill/>
                    </a:lnT>
                    <a:lnB>
                      <a:noFill/>
                    </a:lnB>
                    <a:solidFill>
                      <a:srgbClr val="FFFFFF"/>
                    </a:solidFill>
                  </a:tcPr>
                </a:tc>
                <a:tc>
                  <a:txBody>
                    <a:bodyPr/>
                    <a:lstStyle/>
                    <a:p>
                      <a:pPr fontAlgn="t"/>
                      <a:r>
                        <a:rPr lang="it-IT" dirty="0">
                          <a:effectLst/>
                          <a:hlinkClick r:id="rId8" tooltip="MeSH in Medline/PubMed: A Tutorial"/>
                        </a:rPr>
                        <a:t>MeSH in MEDLINE/Pubmed: A Tutorial</a:t>
                      </a:r>
                      <a:endParaRPr lang="it-IT" dirty="0">
                        <a:effectLst/>
                      </a:endParaRPr>
                    </a:p>
                  </a:txBody>
                  <a:tcPr>
                    <a:lnL>
                      <a:noFill/>
                    </a:lnL>
                    <a:lnR>
                      <a:noFill/>
                    </a:lnR>
                    <a:lnT>
                      <a:noFill/>
                    </a:lnT>
                    <a:lnB>
                      <a:noFill/>
                    </a:lnB>
                    <a:solidFill>
                      <a:srgbClr val="FFFFFF"/>
                    </a:solidFill>
                  </a:tcPr>
                </a:tc>
                <a:extLst>
                  <a:ext uri="{0D108BD9-81ED-4DB2-BD59-A6C34878D82A}">
                    <a16:rowId xmlns:a16="http://schemas.microsoft.com/office/drawing/2014/main" val="116926963"/>
                  </a:ext>
                </a:extLst>
              </a:tr>
            </a:tbl>
          </a:graphicData>
        </a:graphic>
      </p:graphicFrame>
      <p:sp>
        <p:nvSpPr>
          <p:cNvPr id="4" name="Rectangle 1"/>
          <p:cNvSpPr>
            <a:spLocks noChangeArrowheads="1"/>
          </p:cNvSpPr>
          <p:nvPr/>
        </p:nvSpPr>
        <p:spPr bwMode="auto">
          <a:xfrm>
            <a:off x="609600" y="1246944"/>
            <a:ext cx="10351008"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1D1E20"/>
                </a:solidFill>
                <a:effectLst/>
                <a:latin typeface="Verdana" panose="020B0604030504040204" pitchFamily="34" charset="0"/>
                <a:ea typeface="Verdana" panose="020B0604030504040204" pitchFamily="34" charset="0"/>
              </a:rPr>
              <a:t>Controlled vocabularies are standardized, organized sets of terms that databases use to describe content in a consistent manner. Many databases have their own, unique controlled vocabulary (see table below).</a:t>
            </a:r>
            <a:endParaRPr kumimoji="0" lang="en-US" altLang="en-US" sz="18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02805124"/>
      </p:ext>
    </p:extLst>
  </p:cSld>
  <p:clrMapOvr>
    <a:masterClrMapping/>
  </p:clrMapOvr>
  <mc:AlternateContent xmlns:mc="http://schemas.openxmlformats.org/markup-compatibility/2006" xmlns:p14="http://schemas.microsoft.com/office/powerpoint/2010/main">
    <mc:Choice Requires="p14">
      <p:transition spd="slow" p14:dur="2000" advTm="97616"/>
    </mc:Choice>
    <mc:Fallback xmlns="">
      <p:transition spd="slow" advTm="97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50"/>
          <p:cNvSpPr/>
          <p:nvPr/>
        </p:nvSpPr>
        <p:spPr>
          <a:xfrm>
            <a:off x="1905000" y="2166258"/>
            <a:ext cx="2514600" cy="3472543"/>
          </a:xfrm>
          <a:prstGeom prst="flowChartManualOperation">
            <a:avLst/>
          </a:prstGeom>
          <a:solidFill>
            <a:schemeClr val="accent1"/>
          </a:solidFill>
          <a:ln w="25400" cap="flat" cmpd="sng">
            <a:solidFill>
              <a:schemeClr val="dk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en-US" kern="0" dirty="0">
                <a:solidFill>
                  <a:srgbClr val="FFFFFF"/>
                </a:solidFill>
                <a:latin typeface="Verdana"/>
                <a:ea typeface="Verdana"/>
                <a:cs typeface="Verdana"/>
                <a:sym typeface="Verdana"/>
              </a:rPr>
              <a:t>Breast cancer</a:t>
            </a:r>
            <a:r>
              <a:rPr lang="en-US" b="1" kern="0" dirty="0">
                <a:solidFill>
                  <a:srgbClr val="FFFFFF"/>
                </a:solidFill>
                <a:latin typeface="Verdana"/>
                <a:ea typeface="Verdana"/>
                <a:cs typeface="Verdana"/>
                <a:sym typeface="Verdana"/>
              </a:rPr>
              <a:t> OR </a:t>
            </a:r>
            <a:r>
              <a:rPr lang="en-US" kern="0" dirty="0">
                <a:solidFill>
                  <a:srgbClr val="FFFFFF"/>
                </a:solidFill>
                <a:latin typeface="Verdana"/>
                <a:ea typeface="Verdana"/>
                <a:cs typeface="Verdana"/>
                <a:sym typeface="Verdana"/>
              </a:rPr>
              <a:t>breast tumor </a:t>
            </a:r>
            <a:r>
              <a:rPr lang="en-US" b="1" kern="0" dirty="0">
                <a:solidFill>
                  <a:srgbClr val="FFFFFF"/>
                </a:solidFill>
                <a:latin typeface="Verdana"/>
                <a:ea typeface="Verdana"/>
                <a:cs typeface="Verdana"/>
                <a:sym typeface="Verdana"/>
              </a:rPr>
              <a:t>OR </a:t>
            </a:r>
            <a:r>
              <a:rPr lang="en-US" kern="0" dirty="0">
                <a:solidFill>
                  <a:schemeClr val="accent2"/>
                </a:solidFill>
                <a:latin typeface="Verdana"/>
                <a:ea typeface="Verdana"/>
                <a:cs typeface="Verdana"/>
                <a:sym typeface="Verdana"/>
              </a:rPr>
              <a:t>breast neoplasms</a:t>
            </a:r>
            <a:endParaRPr b="1" kern="0" dirty="0">
              <a:solidFill>
                <a:schemeClr val="accent2"/>
              </a:solidFill>
              <a:latin typeface="Verdana"/>
              <a:ea typeface="Verdana"/>
              <a:cs typeface="Verdana"/>
              <a:sym typeface="Verdana"/>
            </a:endParaRPr>
          </a:p>
        </p:txBody>
      </p:sp>
      <p:sp>
        <p:nvSpPr>
          <p:cNvPr id="531" name="Google Shape;531;p50"/>
          <p:cNvSpPr/>
          <p:nvPr/>
        </p:nvSpPr>
        <p:spPr>
          <a:xfrm>
            <a:off x="4800600" y="2166258"/>
            <a:ext cx="2514600" cy="3472543"/>
          </a:xfrm>
          <a:prstGeom prst="flowChartManualOperation">
            <a:avLst/>
          </a:prstGeom>
          <a:solidFill>
            <a:schemeClr val="accent1"/>
          </a:solidFill>
          <a:ln w="25400" cap="flat" cmpd="sng">
            <a:solidFill>
              <a:schemeClr val="dk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en-US" kern="0" dirty="0">
                <a:solidFill>
                  <a:srgbClr val="FFFFFF"/>
                </a:solidFill>
                <a:latin typeface="Verdana"/>
                <a:ea typeface="Verdana"/>
                <a:cs typeface="Verdana"/>
                <a:sym typeface="Verdana"/>
              </a:rPr>
              <a:t>Support group </a:t>
            </a:r>
            <a:r>
              <a:rPr lang="en-US" b="1" kern="0" dirty="0">
                <a:solidFill>
                  <a:srgbClr val="FFFFFF"/>
                </a:solidFill>
                <a:latin typeface="Verdana"/>
                <a:ea typeface="Verdana"/>
                <a:cs typeface="Verdana"/>
                <a:sym typeface="Verdana"/>
              </a:rPr>
              <a:t>OR</a:t>
            </a:r>
            <a:r>
              <a:rPr lang="en-US" kern="0" dirty="0">
                <a:solidFill>
                  <a:srgbClr val="FFFFFF"/>
                </a:solidFill>
                <a:latin typeface="Verdana"/>
                <a:ea typeface="Verdana"/>
                <a:cs typeface="Verdana"/>
                <a:sym typeface="Verdana"/>
              </a:rPr>
              <a:t> </a:t>
            </a:r>
            <a:r>
              <a:rPr lang="en-US" kern="0" dirty="0">
                <a:solidFill>
                  <a:schemeClr val="accent2"/>
                </a:solidFill>
                <a:latin typeface="Verdana"/>
                <a:ea typeface="Verdana"/>
                <a:cs typeface="Verdana"/>
                <a:sym typeface="Verdana"/>
              </a:rPr>
              <a:t>self-help groups </a:t>
            </a:r>
            <a:r>
              <a:rPr lang="en-US" b="1" kern="0" dirty="0">
                <a:solidFill>
                  <a:srgbClr val="FFFFFF"/>
                </a:solidFill>
                <a:latin typeface="Verdana"/>
                <a:ea typeface="Verdana"/>
                <a:cs typeface="Verdana"/>
                <a:sym typeface="Verdana"/>
              </a:rPr>
              <a:t>OR </a:t>
            </a:r>
            <a:r>
              <a:rPr lang="en-US" kern="0" dirty="0">
                <a:solidFill>
                  <a:srgbClr val="FFFFFF"/>
                </a:solidFill>
                <a:latin typeface="Verdana"/>
                <a:ea typeface="Verdana"/>
                <a:cs typeface="Verdana"/>
                <a:sym typeface="Verdana"/>
              </a:rPr>
              <a:t>peer-led group</a:t>
            </a:r>
            <a:endParaRPr b="1" kern="0" dirty="0">
              <a:solidFill>
                <a:srgbClr val="FFFFFF"/>
              </a:solidFill>
              <a:latin typeface="Verdana"/>
              <a:ea typeface="Verdana"/>
              <a:cs typeface="Verdana"/>
              <a:sym typeface="Verdana"/>
            </a:endParaRPr>
          </a:p>
        </p:txBody>
      </p:sp>
      <p:sp>
        <p:nvSpPr>
          <p:cNvPr id="532" name="Google Shape;532;p50"/>
          <p:cNvSpPr/>
          <p:nvPr/>
        </p:nvSpPr>
        <p:spPr>
          <a:xfrm>
            <a:off x="7696200" y="2166258"/>
            <a:ext cx="2630214" cy="3472543"/>
          </a:xfrm>
          <a:prstGeom prst="flowChartManualOperation">
            <a:avLst/>
          </a:prstGeom>
          <a:solidFill>
            <a:schemeClr val="accent1"/>
          </a:solidFill>
          <a:ln w="25400" cap="flat" cmpd="sng">
            <a:solidFill>
              <a:schemeClr val="dk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pPr>
            <a:r>
              <a:rPr lang="en-US" kern="0" dirty="0">
                <a:solidFill>
                  <a:schemeClr val="accent2"/>
                </a:solidFill>
                <a:latin typeface="Verdana"/>
                <a:ea typeface="Verdana"/>
                <a:cs typeface="Verdana"/>
                <a:sym typeface="Verdana"/>
              </a:rPr>
              <a:t>Depression</a:t>
            </a:r>
            <a:r>
              <a:rPr lang="en-US" kern="0" dirty="0">
                <a:solidFill>
                  <a:srgbClr val="FFFFFF"/>
                </a:solidFill>
                <a:latin typeface="Verdana"/>
                <a:ea typeface="Verdana"/>
                <a:cs typeface="Verdana"/>
                <a:sym typeface="Verdana"/>
              </a:rPr>
              <a:t> or </a:t>
            </a:r>
            <a:r>
              <a:rPr lang="en-US" kern="0" dirty="0">
                <a:solidFill>
                  <a:schemeClr val="accent2"/>
                </a:solidFill>
                <a:latin typeface="Verdana"/>
                <a:ea typeface="Verdana"/>
                <a:cs typeface="Verdana"/>
                <a:sym typeface="Verdana"/>
              </a:rPr>
              <a:t>anxiety</a:t>
            </a:r>
            <a:endParaRPr b="1" kern="0" dirty="0">
              <a:solidFill>
                <a:schemeClr val="accent2"/>
              </a:solidFill>
              <a:latin typeface="Verdana"/>
              <a:ea typeface="Verdana"/>
              <a:cs typeface="Verdana"/>
              <a:sym typeface="Verdana"/>
            </a:endParaRPr>
          </a:p>
        </p:txBody>
      </p:sp>
      <p:sp>
        <p:nvSpPr>
          <p:cNvPr id="533" name="Google Shape;533;p50"/>
          <p:cNvSpPr txBox="1"/>
          <p:nvPr/>
        </p:nvSpPr>
        <p:spPr>
          <a:xfrm>
            <a:off x="4191000" y="3455181"/>
            <a:ext cx="838200" cy="400055"/>
          </a:xfrm>
          <a:prstGeom prst="rect">
            <a:avLst/>
          </a:prstGeom>
          <a:noFill/>
          <a:ln>
            <a:noFill/>
          </a:ln>
        </p:spPr>
        <p:txBody>
          <a:bodyPr spcFirstLastPara="1" wrap="square" lIns="121900" tIns="60933" rIns="121900" bIns="60933" anchor="t" anchorCtr="0">
            <a:spAutoFit/>
          </a:bodyPr>
          <a:lstStyle/>
          <a:p>
            <a:pPr algn="ctr" defTabSz="1219170">
              <a:buClr>
                <a:srgbClr val="000000"/>
              </a:buClr>
            </a:pPr>
            <a:r>
              <a:rPr lang="en-US" b="1" kern="0">
                <a:solidFill>
                  <a:srgbClr val="000000"/>
                </a:solidFill>
                <a:latin typeface="Verdana"/>
                <a:ea typeface="Verdana"/>
                <a:cs typeface="Verdana"/>
                <a:sym typeface="Verdana"/>
              </a:rPr>
              <a:t>AND</a:t>
            </a:r>
            <a:endParaRPr sz="1867" kern="0">
              <a:solidFill>
                <a:srgbClr val="000000"/>
              </a:solidFill>
              <a:latin typeface="Arial"/>
              <a:cs typeface="Arial"/>
              <a:sym typeface="Arial"/>
            </a:endParaRPr>
          </a:p>
        </p:txBody>
      </p:sp>
      <p:sp>
        <p:nvSpPr>
          <p:cNvPr id="534" name="Google Shape;534;p50"/>
          <p:cNvSpPr txBox="1"/>
          <p:nvPr/>
        </p:nvSpPr>
        <p:spPr>
          <a:xfrm>
            <a:off x="7086600" y="3455181"/>
            <a:ext cx="838200" cy="400055"/>
          </a:xfrm>
          <a:prstGeom prst="rect">
            <a:avLst/>
          </a:prstGeom>
          <a:noFill/>
          <a:ln>
            <a:noFill/>
          </a:ln>
        </p:spPr>
        <p:txBody>
          <a:bodyPr spcFirstLastPara="1" wrap="square" lIns="121900" tIns="60933" rIns="121900" bIns="60933" anchor="t" anchorCtr="0">
            <a:spAutoFit/>
          </a:bodyPr>
          <a:lstStyle/>
          <a:p>
            <a:pPr algn="ctr" defTabSz="1219170">
              <a:buClr>
                <a:srgbClr val="000000"/>
              </a:buClr>
            </a:pPr>
            <a:r>
              <a:rPr lang="en-US" b="1" kern="0">
                <a:solidFill>
                  <a:srgbClr val="000000"/>
                </a:solidFill>
                <a:latin typeface="Verdana"/>
                <a:ea typeface="Verdana"/>
                <a:cs typeface="Verdana"/>
                <a:sym typeface="Verdana"/>
              </a:rPr>
              <a:t>AND</a:t>
            </a:r>
            <a:endParaRPr sz="1867" kern="0">
              <a:solidFill>
                <a:srgbClr val="000000"/>
              </a:solidFill>
              <a:latin typeface="Arial"/>
              <a:cs typeface="Arial"/>
              <a:sym typeface="Arial"/>
            </a:endParaRPr>
          </a:p>
        </p:txBody>
      </p:sp>
      <p:sp>
        <p:nvSpPr>
          <p:cNvPr id="535" name="Google Shape;535;p50"/>
          <p:cNvSpPr/>
          <p:nvPr/>
        </p:nvSpPr>
        <p:spPr>
          <a:xfrm>
            <a:off x="1866901" y="1481328"/>
            <a:ext cx="8795003" cy="4767073"/>
          </a:xfrm>
          <a:prstGeom prst="rect">
            <a:avLst/>
          </a:prstGeom>
          <a:solidFill>
            <a:schemeClr val="lt1"/>
          </a:solidFill>
          <a:ln w="9525" cap="flat" cmpd="sng">
            <a:solidFill>
              <a:schemeClr val="accent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33" rIns="121900" bIns="60933" anchor="ctr" anchorCtr="0">
            <a:noAutofit/>
          </a:bodyPr>
          <a:lstStyle/>
          <a:p>
            <a:pPr defTabSz="1219170">
              <a:buClr>
                <a:srgbClr val="000000"/>
              </a:buClr>
            </a:pPr>
            <a:r>
              <a:rPr lang="en-US" kern="0" dirty="0">
                <a:solidFill>
                  <a:srgbClr val="000000"/>
                </a:solidFill>
                <a:latin typeface="Verdana"/>
                <a:ea typeface="Verdana"/>
                <a:cs typeface="Verdana"/>
                <a:sym typeface="Verdana"/>
              </a:rPr>
              <a:t>Do support groups diminish the incidence of anxiety and depressions among breast cancer patients?</a:t>
            </a:r>
            <a:endParaRPr sz="1867" kern="0" dirty="0">
              <a:solidFill>
                <a:srgbClr val="000000"/>
              </a:solidFill>
              <a:latin typeface="Arial"/>
              <a:cs typeface="Arial"/>
              <a:sym typeface="Arial"/>
            </a:endParaRPr>
          </a:p>
          <a:p>
            <a:pPr defTabSz="1219170">
              <a:buClr>
                <a:srgbClr val="000000"/>
              </a:buClr>
            </a:pPr>
            <a:endParaRPr kern="0" dirty="0">
              <a:solidFill>
                <a:srgbClr val="000000"/>
              </a:solidFill>
              <a:latin typeface="Verdana"/>
              <a:ea typeface="Verdana"/>
              <a:cs typeface="Verdana"/>
              <a:sym typeface="Verdana"/>
            </a:endParaRPr>
          </a:p>
          <a:p>
            <a:pPr defTabSz="1219170">
              <a:buClr>
                <a:srgbClr val="000000"/>
              </a:buClr>
            </a:pPr>
            <a:r>
              <a:rPr lang="en-US" kern="0" dirty="0">
                <a:solidFill>
                  <a:srgbClr val="000000"/>
                </a:solidFill>
                <a:latin typeface="Verdana"/>
                <a:ea typeface="Verdana"/>
                <a:cs typeface="Verdana"/>
                <a:sym typeface="Verdana"/>
              </a:rPr>
              <a:t>P: Breast cancer patients</a:t>
            </a:r>
            <a:endParaRPr sz="1867" kern="0" dirty="0">
              <a:solidFill>
                <a:srgbClr val="000000"/>
              </a:solidFill>
              <a:latin typeface="Arial"/>
              <a:cs typeface="Arial"/>
              <a:sym typeface="Arial"/>
            </a:endParaRPr>
          </a:p>
          <a:p>
            <a:pPr defTabSz="1219170">
              <a:buClr>
                <a:srgbClr val="000000"/>
              </a:buClr>
            </a:pPr>
            <a:r>
              <a:rPr lang="en-US" kern="0" dirty="0">
                <a:solidFill>
                  <a:srgbClr val="000000"/>
                </a:solidFill>
                <a:latin typeface="Verdana"/>
                <a:ea typeface="Verdana"/>
                <a:cs typeface="Verdana"/>
                <a:sym typeface="Verdana"/>
              </a:rPr>
              <a:t>I: Support group </a:t>
            </a:r>
            <a:endParaRPr sz="1867" kern="0" dirty="0">
              <a:solidFill>
                <a:srgbClr val="000000"/>
              </a:solidFill>
              <a:latin typeface="Arial"/>
              <a:cs typeface="Arial"/>
              <a:sym typeface="Arial"/>
            </a:endParaRPr>
          </a:p>
          <a:p>
            <a:pPr defTabSz="1219170">
              <a:buClr>
                <a:srgbClr val="000000"/>
              </a:buClr>
            </a:pPr>
            <a:r>
              <a:rPr lang="en-US" kern="0" dirty="0">
                <a:solidFill>
                  <a:srgbClr val="000000"/>
                </a:solidFill>
                <a:latin typeface="Verdana"/>
                <a:ea typeface="Verdana"/>
                <a:cs typeface="Verdana"/>
                <a:sym typeface="Verdana"/>
              </a:rPr>
              <a:t>C: No support group</a:t>
            </a:r>
            <a:endParaRPr sz="1867" kern="0" dirty="0">
              <a:solidFill>
                <a:srgbClr val="000000"/>
              </a:solidFill>
              <a:latin typeface="Arial"/>
              <a:cs typeface="Arial"/>
              <a:sym typeface="Arial"/>
            </a:endParaRPr>
          </a:p>
          <a:p>
            <a:pPr defTabSz="1219170">
              <a:buClr>
                <a:srgbClr val="000000"/>
              </a:buClr>
            </a:pPr>
            <a:r>
              <a:rPr lang="en-US" kern="0" dirty="0">
                <a:solidFill>
                  <a:srgbClr val="000000"/>
                </a:solidFill>
                <a:latin typeface="Verdana"/>
                <a:ea typeface="Verdana"/>
                <a:cs typeface="Verdana"/>
                <a:sym typeface="Verdana"/>
              </a:rPr>
              <a:t>O: Depression + anxiety (measured by specific scales)</a:t>
            </a:r>
            <a:endParaRPr sz="1867" kern="0" dirty="0">
              <a:solidFill>
                <a:srgbClr val="000000"/>
              </a:solidFill>
              <a:latin typeface="Arial"/>
              <a:cs typeface="Arial"/>
              <a:sym typeface="Arial"/>
            </a:endParaRPr>
          </a:p>
          <a:p>
            <a:pPr defTabSz="1219170">
              <a:buClr>
                <a:srgbClr val="000000"/>
              </a:buClr>
            </a:pPr>
            <a:endParaRPr kern="0" dirty="0">
              <a:solidFill>
                <a:srgbClr val="000000"/>
              </a:solidFill>
              <a:latin typeface="Verdana"/>
              <a:ea typeface="Verdana"/>
              <a:cs typeface="Verdana"/>
              <a:sym typeface="Verdana"/>
            </a:endParaRPr>
          </a:p>
        </p:txBody>
      </p:sp>
      <p:sp>
        <p:nvSpPr>
          <p:cNvPr id="536" name="Google Shape;536;p50"/>
          <p:cNvSpPr txBox="1">
            <a:spLocks noGrp="1"/>
          </p:cNvSpPr>
          <p:nvPr>
            <p:ph type="title"/>
          </p:nvPr>
        </p:nvSpPr>
        <p:spPr>
          <a:xfrm>
            <a:off x="1060704" y="436564"/>
            <a:ext cx="9150096" cy="816164"/>
          </a:xfrm>
          <a:prstGeom prst="rect">
            <a:avLst/>
          </a:prstGeom>
          <a:noFill/>
          <a:ln>
            <a:noFill/>
          </a:ln>
        </p:spPr>
        <p:txBody>
          <a:bodyPr spcFirstLastPara="1" wrap="square" lIns="121900" tIns="60933" rIns="121900" bIns="60933" anchor="t" anchorCtr="0">
            <a:noAutofit/>
          </a:bodyPr>
          <a:lstStyle/>
          <a:p>
            <a:pPr>
              <a:buSzPts val="1350"/>
            </a:pPr>
            <a:r>
              <a:rPr lang="en-US" sz="2800" dirty="0"/>
              <a:t>Building Your Search: </a:t>
            </a:r>
            <a:br>
              <a:rPr lang="en-US" sz="2800" dirty="0"/>
            </a:br>
            <a:r>
              <a:rPr lang="en-US" sz="2800" dirty="0"/>
              <a:t>The Bucket Method</a:t>
            </a:r>
            <a:endParaRPr sz="2800" dirty="0"/>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782322395"/>
      </p:ext>
    </p:extLst>
  </p:cSld>
  <p:clrMapOvr>
    <a:masterClrMapping/>
  </p:clrMapOvr>
  <mc:AlternateContent xmlns:mc="http://schemas.openxmlformats.org/markup-compatibility/2006" xmlns:p14="http://schemas.microsoft.com/office/powerpoint/2010/main">
    <mc:Choice Requires="p14">
      <p:transition spd="slow" p14:dur="2000" advTm="269231"/>
    </mc:Choice>
    <mc:Fallback xmlns="">
      <p:transition spd="slow" advTm="269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35"/>
                                        </p:tgtEl>
                                        <p:attrNameLst>
                                          <p:attrName>style.visibility</p:attrName>
                                        </p:attrNameLst>
                                      </p:cBhvr>
                                      <p:to>
                                        <p:strVal val="visible"/>
                                      </p:to>
                                    </p:set>
                                    <p:animEffect transition="in" filter="fade">
                                      <p:cBhvr>
                                        <p:cTn id="11" dur="500"/>
                                        <p:tgtEl>
                                          <p:spTgt spid="5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35"/>
                                        </p:tgtEl>
                                      </p:cBhvr>
                                    </p:animEffect>
                                    <p:set>
                                      <p:cBhvr>
                                        <p:cTn id="16" dur="1" fill="hold">
                                          <p:stCondLst>
                                            <p:cond delay="500"/>
                                          </p:stCondLst>
                                        </p:cTn>
                                        <p:tgtEl>
                                          <p:spTgt spid="5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51"/>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Autofit/>
          </a:bodyPr>
          <a:lstStyle/>
          <a:p>
            <a:pPr>
              <a:buSzPts val="2175"/>
            </a:pPr>
            <a:r>
              <a:rPr lang="en-US" sz="2900" dirty="0"/>
              <a:t>Systematic Search in Practice</a:t>
            </a:r>
            <a:endParaRPr dirty="0"/>
          </a:p>
        </p:txBody>
      </p:sp>
      <p:pic>
        <p:nvPicPr>
          <p:cNvPr id="543" name="Google Shape;543;p51"/>
          <p:cNvPicPr preferRelativeResize="0"/>
          <p:nvPr/>
        </p:nvPicPr>
        <p:blipFill rotWithShape="1">
          <a:blip r:embed="rId5">
            <a:alphaModFix/>
          </a:blip>
          <a:srcRect/>
          <a:stretch/>
        </p:blipFill>
        <p:spPr>
          <a:xfrm>
            <a:off x="1828802" y="1138237"/>
            <a:ext cx="8408223" cy="4695635"/>
          </a:xfrm>
          <a:prstGeom prst="rect">
            <a:avLst/>
          </a:prstGeom>
          <a:noFill/>
          <a:ln w="9525" cap="flat" cmpd="sng">
            <a:solidFill>
              <a:srgbClr val="BFBFBF"/>
            </a:solidFill>
            <a:prstDash val="solid"/>
            <a:round/>
            <a:headEnd type="none" w="sm" len="sm"/>
            <a:tailEnd type="none" w="sm" len="sm"/>
          </a:ln>
        </p:spPr>
      </p:pic>
      <p:sp>
        <p:nvSpPr>
          <p:cNvPr id="2" name="TextBox 1"/>
          <p:cNvSpPr txBox="1"/>
          <p:nvPr/>
        </p:nvSpPr>
        <p:spPr>
          <a:xfrm>
            <a:off x="1133856" y="6062472"/>
            <a:ext cx="10021824" cy="369332"/>
          </a:xfrm>
          <a:prstGeom prst="rect">
            <a:avLst/>
          </a:prstGeom>
          <a:solidFill>
            <a:schemeClr val="accent2">
              <a:lumMod val="60000"/>
              <a:lumOff val="40000"/>
            </a:schemeClr>
          </a:solidFill>
        </p:spPr>
        <p:txBody>
          <a:bodyPr wrap="square" rtlCol="0">
            <a:spAutoFit/>
          </a:bodyPr>
          <a:lstStyle/>
          <a:p>
            <a:r>
              <a:rPr lang="en-US" dirty="0"/>
              <a:t>Breast Neoplasms, Self-Help Groups, Depression, and Anxiety are </a:t>
            </a:r>
            <a:r>
              <a:rPr lang="en-US" dirty="0" err="1"/>
              <a:t>MeSH</a:t>
            </a:r>
            <a:r>
              <a:rPr lang="en-US" dirty="0"/>
              <a:t> (Medline Index Terms)</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94910057"/>
      </p:ext>
    </p:extLst>
  </p:cSld>
  <p:clrMapOvr>
    <a:masterClrMapping/>
  </p:clrMapOvr>
  <mc:AlternateContent xmlns:mc="http://schemas.openxmlformats.org/markup-compatibility/2006" xmlns:p14="http://schemas.microsoft.com/office/powerpoint/2010/main">
    <mc:Choice Requires="p14">
      <p:transition spd="slow" p14:dur="2000" advTm="286305"/>
    </mc:Choice>
    <mc:Fallback xmlns="">
      <p:transition spd="slow" advTm="286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52"/>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Autofit/>
          </a:bodyPr>
          <a:lstStyle/>
          <a:p>
            <a:pPr>
              <a:buSzPts val="2175"/>
            </a:pPr>
            <a:r>
              <a:rPr lang="en-US" sz="2900" dirty="0"/>
              <a:t>Library Resources and Tutorials</a:t>
            </a:r>
            <a:endParaRPr dirty="0"/>
          </a:p>
        </p:txBody>
      </p:sp>
      <p:sp>
        <p:nvSpPr>
          <p:cNvPr id="3" name="TextBox 2"/>
          <p:cNvSpPr txBox="1"/>
          <p:nvPr/>
        </p:nvSpPr>
        <p:spPr>
          <a:xfrm>
            <a:off x="688848" y="1133856"/>
            <a:ext cx="10814304" cy="6309420"/>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DEVELOPING SEARCH SKILLS</a:t>
            </a:r>
          </a:p>
          <a:p>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rPr>
              <a:t>Levy Library Video Tutorials - </a:t>
            </a:r>
            <a:r>
              <a:rPr lang="en-US" dirty="0">
                <a:latin typeface="Verdana" panose="020B0604030504040204" pitchFamily="34" charset="0"/>
                <a:ea typeface="Verdana" panose="020B0604030504040204" pitchFamily="34" charset="0"/>
                <a:hlinkClick r:id="rId5"/>
              </a:rPr>
              <a:t>https://www.youtube.com/@TheLevyLibrary/videos</a:t>
            </a:r>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rPr>
              <a:t>PubMed Online Training  - </a:t>
            </a:r>
            <a:r>
              <a:rPr lang="en-US" dirty="0">
                <a:latin typeface="Verdana" panose="020B0604030504040204" pitchFamily="34" charset="0"/>
                <a:ea typeface="Verdana" panose="020B0604030504040204" pitchFamily="34" charset="0"/>
                <a:hlinkClick r:id="rId6"/>
              </a:rPr>
              <a:t>https://learn.nlm.nih.gov/documentation/training-packets/T0042010P/</a:t>
            </a:r>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pPr marL="742950" lvl="1" indent="-285750">
              <a:buFont typeface="Wingdings" panose="05000000000000000000" pitchFamily="2" charset="2"/>
              <a:buChar char="Ø"/>
            </a:pPr>
            <a:r>
              <a:rPr lang="en-US" i="1" dirty="0">
                <a:latin typeface="Verdana" panose="020B0604030504040204" pitchFamily="34" charset="0"/>
                <a:ea typeface="Verdana" panose="020B0604030504040204" pitchFamily="34" charset="0"/>
              </a:rPr>
              <a:t>Using PubMed in Evidence-Based Practice Using PubMed in Evidence-Based Practice </a:t>
            </a:r>
            <a:r>
              <a:rPr lang="en-US" dirty="0">
                <a:latin typeface="Verdana" panose="020B0604030504040204" pitchFamily="34" charset="0"/>
                <a:ea typeface="Verdana" panose="020B0604030504040204" pitchFamily="34" charset="0"/>
              </a:rPr>
              <a:t>develop a clinical question using the PICO framework </a:t>
            </a:r>
          </a:p>
          <a:p>
            <a:pPr marL="742950" lvl="1" indent="-285750">
              <a:buFont typeface="Wingdings" panose="05000000000000000000" pitchFamily="2" charset="2"/>
              <a:buChar char="Ø"/>
            </a:pPr>
            <a:r>
              <a:rPr lang="en-US" i="1" dirty="0">
                <a:latin typeface="Verdana" panose="020B0604030504040204" pitchFamily="34" charset="0"/>
                <a:ea typeface="Verdana" panose="020B0604030504040204" pitchFamily="34" charset="0"/>
              </a:rPr>
              <a:t>PubMed Essentials - On Demand (self paced, 60 </a:t>
            </a:r>
            <a:r>
              <a:rPr lang="en-US" i="1" dirty="0" err="1">
                <a:latin typeface="Verdana" panose="020B0604030504040204" pitchFamily="34" charset="0"/>
                <a:ea typeface="Verdana" panose="020B0604030504040204" pitchFamily="34" charset="0"/>
              </a:rPr>
              <a:t>mins</a:t>
            </a:r>
            <a:r>
              <a:rPr lang="en-US" i="1" dirty="0">
                <a:latin typeface="Verdana" panose="020B0604030504040204" pitchFamily="34" charset="0"/>
                <a:ea typeface="Verdana" panose="020B0604030504040204" pitchFamily="34" charset="0"/>
              </a:rPr>
              <a:t>.)                                </a:t>
            </a:r>
          </a:p>
          <a:p>
            <a:pPr lvl="1"/>
            <a:r>
              <a:rPr lang="en-US" dirty="0">
                <a:latin typeface="Verdana" panose="020B0604030504040204" pitchFamily="34" charset="0"/>
                <a:ea typeface="Verdana" panose="020B0604030504040204" pitchFamily="34" charset="0"/>
              </a:rPr>
              <a:t>   10 short units that include videos, exercises and quizzes</a:t>
            </a: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rPr>
              <a:t>Systematic Searches </a:t>
            </a:r>
            <a:r>
              <a:rPr lang="en-US" dirty="0" err="1">
                <a:latin typeface="Verdana" panose="020B0604030504040204" pitchFamily="34" charset="0"/>
                <a:ea typeface="Verdana" panose="020B0604030504040204" pitchFamily="34" charset="0"/>
              </a:rPr>
              <a:t>Tutorials|Harvey</a:t>
            </a:r>
            <a:r>
              <a:rPr lang="en-US" dirty="0">
                <a:latin typeface="Verdana" panose="020B0604030504040204" pitchFamily="34" charset="0"/>
                <a:ea typeface="Verdana" panose="020B0604030504040204" pitchFamily="34" charset="0"/>
              </a:rPr>
              <a:t> Cushing/John Hay Whitney Medical Library (Yale) </a:t>
            </a:r>
          </a:p>
          <a:p>
            <a:r>
              <a:rPr lang="en-US" dirty="0">
                <a:latin typeface="Verdana" panose="020B0604030504040204" pitchFamily="34" charset="0"/>
                <a:ea typeface="Verdana" panose="020B0604030504040204" pitchFamily="34" charset="0"/>
              </a:rPr>
              <a:t>    </a:t>
            </a:r>
            <a:r>
              <a:rPr lang="en-US" dirty="0">
                <a:latin typeface="Verdana" panose="020B0604030504040204" pitchFamily="34" charset="0"/>
                <a:ea typeface="Verdana" panose="020B0604030504040204" pitchFamily="34" charset="0"/>
                <a:hlinkClick r:id="rId7"/>
              </a:rPr>
              <a:t>https://library.medicine.yale.edu/tutorials/subjects/systematic-searches</a:t>
            </a:r>
            <a:endParaRPr lang="en-US" dirty="0">
              <a:latin typeface="Verdana" panose="020B0604030504040204" pitchFamily="34" charset="0"/>
              <a:ea typeface="Verdana" panose="020B0604030504040204" pitchFamily="34" charset="0"/>
            </a:endParaRPr>
          </a:p>
          <a:p>
            <a:endParaRPr lang="en-US" sz="1600" i="1" u="sng" dirty="0">
              <a:solidFill>
                <a:srgbClr val="0563C1"/>
              </a:solidFill>
              <a:effectLst/>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hlinkClick r:id="rId8"/>
              </a:rPr>
              <a:t>Article:</a:t>
            </a:r>
            <a:r>
              <a:rPr lang="en-US" i="1" dirty="0">
                <a:latin typeface="Verdana" panose="020B0604030504040204" pitchFamily="34" charset="0"/>
                <a:ea typeface="Verdana" panose="020B0604030504040204" pitchFamily="34" charset="0"/>
                <a:hlinkClick r:id="rId8"/>
              </a:rPr>
              <a:t> A Systemic Approach to </a:t>
            </a:r>
            <a:r>
              <a:rPr lang="en-US" i="1" dirty="0" err="1">
                <a:latin typeface="Verdana" panose="020B0604030504040204" pitchFamily="34" charset="0"/>
                <a:ea typeface="Verdana" panose="020B0604030504040204" pitchFamily="34" charset="0"/>
                <a:hlinkClick r:id="rId8"/>
              </a:rPr>
              <a:t>Seaching</a:t>
            </a:r>
            <a:r>
              <a:rPr lang="en-US" i="1" dirty="0">
                <a:latin typeface="Verdana" panose="020B0604030504040204" pitchFamily="34" charset="0"/>
                <a:ea typeface="Verdana" panose="020B0604030504040204" pitchFamily="34" charset="0"/>
                <a:hlinkClick r:id="rId8"/>
              </a:rPr>
              <a:t>: An Efficient and Complete Method to Develop Literature Searches</a:t>
            </a:r>
            <a:endParaRPr lang="en-US" i="1" dirty="0">
              <a:latin typeface="Verdana" panose="020B0604030504040204" pitchFamily="34" charset="0"/>
              <a:ea typeface="Verdana" panose="020B0604030504040204" pitchFamily="34" charset="0"/>
            </a:endParaRPr>
          </a:p>
          <a:p>
            <a:pPr marR="0" lvl="0">
              <a:spcBef>
                <a:spcPts val="0"/>
              </a:spcBef>
              <a:spcAft>
                <a:spcPts val="0"/>
              </a:spcAft>
            </a:pPr>
            <a:endParaRPr lang="en-US" dirty="0"/>
          </a:p>
          <a:p>
            <a:pPr marL="285750" marR="0" lvl="0" indent="-285750">
              <a:spcBef>
                <a:spcPts val="0"/>
              </a:spcBef>
              <a:spcAft>
                <a:spcPts val="0"/>
              </a:spcAft>
              <a:buFont typeface="Wingdings" panose="05000000000000000000" pitchFamily="2" charset="2"/>
              <a:buChar char="Ø"/>
            </a:pPr>
            <a:r>
              <a:rPr lang="en-US" dirty="0"/>
              <a:t>For more about translating your search queries, there is this helpful guide from the Cornell University Libraries: </a:t>
            </a:r>
            <a:r>
              <a:rPr lang="en-US" dirty="0">
                <a:hlinkClick r:id="rId9"/>
              </a:rPr>
              <a:t>A Guide to Evidence Synthesis: 6. Translate Search Strategies</a:t>
            </a:r>
            <a:endParaRPr lang="en-US" dirty="0"/>
          </a:p>
          <a:p>
            <a:pPr marL="285750" marR="0" lvl="0" indent="-285750">
              <a:spcBef>
                <a:spcPts val="0"/>
              </a:spcBef>
              <a:spcAft>
                <a:spcPts val="0"/>
              </a:spcAft>
              <a:buFont typeface="Wingdings" panose="05000000000000000000" pitchFamily="2" charset="2"/>
              <a:buChar char="Ø"/>
            </a:pPr>
            <a:endParaRPr lang="en-US" sz="1600" i="1" dirty="0">
              <a:effectLst/>
              <a:latin typeface="Calibri" panose="020F0502020204030204" pitchFamily="34" charset="0"/>
              <a:ea typeface="Calibri" panose="020F0502020204030204" pitchFamily="34" charset="0"/>
            </a:endParaRPr>
          </a:p>
          <a:p>
            <a:pPr marR="0" lvl="0">
              <a:spcBef>
                <a:spcPts val="0"/>
              </a:spcBef>
              <a:spcAft>
                <a:spcPts val="0"/>
              </a:spcAft>
            </a:pPr>
            <a:endParaRPr lang="en-US" sz="1600" i="1" dirty="0">
              <a:effectLst/>
              <a:latin typeface="Calibri" panose="020F0502020204030204" pitchFamily="34" charset="0"/>
              <a:ea typeface="Calibri" panose="020F0502020204030204" pitchFamily="34" charset="0"/>
            </a:endParaRPr>
          </a:p>
          <a:p>
            <a:endParaRPr lang="en-US" dirty="0">
              <a:latin typeface="Verdana" panose="020B0604030504040204" pitchFamily="34" charset="0"/>
              <a:ea typeface="Verdan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79781125"/>
      </p:ext>
    </p:extLst>
  </p:cSld>
  <p:clrMapOvr>
    <a:masterClrMapping/>
  </p:clrMapOvr>
  <mc:AlternateContent xmlns:mc="http://schemas.openxmlformats.org/markup-compatibility/2006" xmlns:p14="http://schemas.microsoft.com/office/powerpoint/2010/main">
    <mc:Choice Requires="p14">
      <p:transition spd="slow" p14:dur="2000" advTm="193311"/>
    </mc:Choice>
    <mc:Fallback xmlns="">
      <p:transition spd="slow" advTm="193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52"/>
          <p:cNvSpPr txBox="1">
            <a:spLocks noGrp="1"/>
          </p:cNvSpPr>
          <p:nvPr>
            <p:ph type="title"/>
          </p:nvPr>
        </p:nvSpPr>
        <p:spPr>
          <a:xfrm>
            <a:off x="609600" y="436097"/>
            <a:ext cx="10972800" cy="625171"/>
          </a:xfrm>
          <a:prstGeom prst="rect">
            <a:avLst/>
          </a:prstGeom>
          <a:noFill/>
          <a:ln>
            <a:noFill/>
          </a:ln>
        </p:spPr>
        <p:txBody>
          <a:bodyPr spcFirstLastPara="1" wrap="square" lIns="121900" tIns="60933" rIns="121900" bIns="60933" anchor="t" anchorCtr="0">
            <a:noAutofit/>
          </a:bodyPr>
          <a:lstStyle/>
          <a:p>
            <a:pPr>
              <a:buSzPts val="2175"/>
            </a:pPr>
            <a:r>
              <a:rPr lang="en-US" sz="2900" dirty="0"/>
              <a:t>Library Resources and Tutorials</a:t>
            </a:r>
            <a:endParaRPr dirty="0"/>
          </a:p>
        </p:txBody>
      </p:sp>
      <p:sp>
        <p:nvSpPr>
          <p:cNvPr id="3" name="TextBox 2"/>
          <p:cNvSpPr txBox="1"/>
          <p:nvPr/>
        </p:nvSpPr>
        <p:spPr>
          <a:xfrm>
            <a:off x="688848" y="1133856"/>
            <a:ext cx="10814304" cy="7571303"/>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rPr>
              <a:t>Evidence Based Medicine &amp; Research Question Development</a:t>
            </a:r>
          </a:p>
          <a:p>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hlinkClick r:id="rId5"/>
              </a:rPr>
              <a:t>Levy Library Video Tutorials</a:t>
            </a:r>
            <a:r>
              <a:rPr lang="en-US" dirty="0">
                <a:latin typeface="Verdana" panose="020B0604030504040204" pitchFamily="34" charset="0"/>
                <a:ea typeface="Verdana" panose="020B0604030504040204" pitchFamily="34" charset="0"/>
              </a:rPr>
              <a:t> </a:t>
            </a: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hlinkClick r:id="rId6"/>
              </a:rPr>
              <a:t>Levy Library Evidence Based Medicine </a:t>
            </a:r>
            <a:r>
              <a:rPr lang="en-US" dirty="0" err="1">
                <a:latin typeface="Verdana" panose="020B0604030504040204" pitchFamily="34" charset="0"/>
                <a:ea typeface="Verdana" panose="020B0604030504040204" pitchFamily="34" charset="0"/>
                <a:hlinkClick r:id="rId6"/>
              </a:rPr>
              <a:t>LibGuide</a:t>
            </a:r>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hlinkClick r:id="rId7"/>
              </a:rPr>
              <a:t>Forming Focused Questions with PICO</a:t>
            </a:r>
            <a:r>
              <a:rPr lang="en-US" dirty="0">
                <a:latin typeface="Verdana" panose="020B0604030504040204" pitchFamily="34" charset="0"/>
                <a:ea typeface="Verdana" panose="020B0604030504040204" pitchFamily="34" charset="0"/>
              </a:rPr>
              <a:t> | UNC Health Sciences Library</a:t>
            </a:r>
          </a:p>
          <a:p>
            <a:r>
              <a:rPr lang="en-US" dirty="0">
                <a:latin typeface="Verdana" panose="020B0604030504040204" pitchFamily="34" charset="0"/>
                <a:ea typeface="Verdana" panose="020B0604030504040204" pitchFamily="34" charset="0"/>
              </a:rPr>
              <a:t>    </a:t>
            </a:r>
          </a:p>
          <a:p>
            <a:endParaRPr lang="en-US" dirty="0">
              <a:latin typeface="Verdana" panose="020B0604030504040204" pitchFamily="34" charset="0"/>
              <a:ea typeface="Verdana" panose="020B0604030504040204" pitchFamily="34" charset="0"/>
            </a:endParaRPr>
          </a:p>
          <a:p>
            <a:r>
              <a:rPr lang="en-US" b="1" dirty="0">
                <a:latin typeface="Verdana" panose="020B0604030504040204" pitchFamily="34" charset="0"/>
                <a:ea typeface="Verdana" panose="020B0604030504040204" pitchFamily="34" charset="0"/>
              </a:rPr>
              <a:t>Systematic Review </a:t>
            </a:r>
          </a:p>
          <a:p>
            <a:endParaRPr lang="en-US" b="1"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hlinkClick r:id="rId8"/>
              </a:rPr>
              <a:t>Video: So You Want to Do a Systematic Review </a:t>
            </a:r>
            <a:r>
              <a:rPr lang="en-US" dirty="0">
                <a:latin typeface="Verdana" panose="020B0604030504040204" pitchFamily="34" charset="0"/>
                <a:ea typeface="Verdana" panose="020B0604030504040204" pitchFamily="34" charset="0"/>
              </a:rPr>
              <a:t>| Levy Library </a:t>
            </a:r>
            <a:r>
              <a:rPr lang="en-US" dirty="0" err="1">
                <a:latin typeface="Verdana" panose="020B0604030504040204" pitchFamily="34" charset="0"/>
                <a:ea typeface="Verdana" panose="020B0604030504040204" pitchFamily="34" charset="0"/>
              </a:rPr>
              <a:t>Youtube</a:t>
            </a:r>
            <a:r>
              <a:rPr lang="en-US" dirty="0">
                <a:latin typeface="Verdana" panose="020B0604030504040204" pitchFamily="34" charset="0"/>
                <a:ea typeface="Verdana" panose="020B0604030504040204" pitchFamily="34" charset="0"/>
              </a:rPr>
              <a:t> Channel</a:t>
            </a: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hlinkClick r:id="rId9"/>
              </a:rPr>
              <a:t>Cochrane Interactive Learning</a:t>
            </a:r>
            <a:r>
              <a:rPr lang="en-US" dirty="0">
                <a:latin typeface="Verdana" panose="020B0604030504040204" pitchFamily="34" charset="0"/>
                <a:ea typeface="Verdana" panose="020B0604030504040204" pitchFamily="34" charset="0"/>
              </a:rPr>
              <a:t> - provides over 15 hours of self-directed learning on conducting a complete systematic review process for both new and experienced review authors</a:t>
            </a: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en-US" dirty="0">
                <a:latin typeface="Verdana" panose="020B0604030504040204" pitchFamily="34" charset="0"/>
                <a:ea typeface="Verdana" panose="020B0604030504040204" pitchFamily="34" charset="0"/>
                <a:hlinkClick r:id="rId10"/>
              </a:rPr>
              <a:t>Levy Library Systematic Review Service</a:t>
            </a:r>
            <a:r>
              <a:rPr lang="en-US" dirty="0">
                <a:latin typeface="Verdana" panose="020B0604030504040204" pitchFamily="34" charset="0"/>
                <a:ea typeface="Verdana" panose="020B0604030504040204" pitchFamily="34" charset="0"/>
              </a:rPr>
              <a:t> – Consult with a library expert</a:t>
            </a:r>
          </a:p>
          <a:p>
            <a:pPr marL="742950" lvl="1" indent="-285750">
              <a:buFont typeface="Wingdings" panose="05000000000000000000" pitchFamily="2" charset="2"/>
              <a:buChar char="Ø"/>
            </a:pPr>
            <a:r>
              <a:rPr lang="en-US" dirty="0">
                <a:latin typeface="Verdana" panose="020B0604030504040204" pitchFamily="34" charset="0"/>
                <a:ea typeface="Verdana" panose="020B0604030504040204" pitchFamily="34" charset="0"/>
              </a:rPr>
              <a:t>Advisement, training, and/or co-authorship opportunities available</a:t>
            </a: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23832970"/>
      </p:ext>
    </p:extLst>
  </p:cSld>
  <p:clrMapOvr>
    <a:masterClrMapping/>
  </p:clrMapOvr>
  <mc:AlternateContent xmlns:mc="http://schemas.openxmlformats.org/markup-compatibility/2006" xmlns:p14="http://schemas.microsoft.com/office/powerpoint/2010/main">
    <mc:Choice Requires="p14">
      <p:transition spd="slow" p14:dur="2000" advTm="141616"/>
    </mc:Choice>
    <mc:Fallback xmlns="">
      <p:transition spd="slow" advTm="141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8.8"/>
</p:tagLst>
</file>

<file path=ppt/tags/tag2.xml><?xml version="1.0" encoding="utf-8"?>
<p:tagLst xmlns:a="http://schemas.openxmlformats.org/drawingml/2006/main" xmlns:r="http://schemas.openxmlformats.org/officeDocument/2006/relationships" xmlns:p="http://schemas.openxmlformats.org/presentationml/2006/main">
  <p:tag name="TIMING" val="|60.8|105.9"/>
</p:tagLst>
</file>

<file path=ppt/theme/theme1.xml><?xml version="1.0" encoding="utf-8"?>
<a:theme xmlns:a="http://schemas.openxmlformats.org/drawingml/2006/main" name="MountSinai">
  <a:themeElements>
    <a:clrScheme name="Mount Sinai">
      <a:dk1>
        <a:srgbClr val="000000"/>
      </a:dk1>
      <a:lt1>
        <a:srgbClr val="FFFFFF"/>
      </a:lt1>
      <a:dk2>
        <a:srgbClr val="221F72"/>
      </a:dk2>
      <a:lt2>
        <a:srgbClr val="FFFFFF"/>
      </a:lt2>
      <a:accent1>
        <a:srgbClr val="00AEEF"/>
      </a:accent1>
      <a:accent2>
        <a:srgbClr val="D80B8C"/>
      </a:accent2>
      <a:accent3>
        <a:srgbClr val="221F72"/>
      </a:accent3>
      <a:accent4>
        <a:srgbClr val="B2B3B2"/>
      </a:accent4>
      <a:accent5>
        <a:srgbClr val="DDDEDD"/>
      </a:accent5>
      <a:accent6>
        <a:srgbClr val="00B9F2"/>
      </a:accent6>
      <a:hlink>
        <a:srgbClr val="767776"/>
      </a:hlink>
      <a:folHlink>
        <a:srgbClr val="77787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14c0087f-f740-4554-8816-b2c6da6fdf9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3CC09A55E596E47AC7B703D739DDC08" ma:contentTypeVersion="10" ma:contentTypeDescription="Create a new document." ma:contentTypeScope="" ma:versionID="1c4e96c1e4d7e6d45aef0bc65a32261e">
  <xsd:schema xmlns:xsd="http://www.w3.org/2001/XMLSchema" xmlns:xs="http://www.w3.org/2001/XMLSchema" xmlns:p="http://schemas.microsoft.com/office/2006/metadata/properties" xmlns:ns3="14c0087f-f740-4554-8816-b2c6da6fdf95" xmlns:ns4="f36a8eac-a2b6-40c3-a896-e0a8abf52b00" targetNamespace="http://schemas.microsoft.com/office/2006/metadata/properties" ma:root="true" ma:fieldsID="0204b4545281e8701e78ef2c09b891ce" ns3:_="" ns4:_="">
    <xsd:import namespace="14c0087f-f740-4554-8816-b2c6da6fdf95"/>
    <xsd:import namespace="f36a8eac-a2b6-40c3-a896-e0a8abf52b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c0087f-f740-4554-8816-b2c6da6fdf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36a8eac-a2b6-40c3-a896-e0a8abf52b0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E8BAF2-A63E-463E-91B8-AD150177D087}">
  <ds:schemaRefs>
    <ds:schemaRef ds:uri="http://schemas.microsoft.com/sharepoint/v3/contenttype/forms"/>
  </ds:schemaRefs>
</ds:datastoreItem>
</file>

<file path=customXml/itemProps2.xml><?xml version="1.0" encoding="utf-8"?>
<ds:datastoreItem xmlns:ds="http://schemas.openxmlformats.org/officeDocument/2006/customXml" ds:itemID="{58EB8FC5-27D6-4631-8628-8986A87904C2}">
  <ds:schemaRefs>
    <ds:schemaRef ds:uri="14c0087f-f740-4554-8816-b2c6da6fdf95"/>
    <ds:schemaRef ds:uri="f36a8eac-a2b6-40c3-a896-e0a8abf52b00"/>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purl.org/dc/term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E5E810C4-00E8-4446-8849-3F81C0F4E5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c0087f-f740-4554-8816-b2c6da6fdf95"/>
    <ds:schemaRef ds:uri="f36a8eac-a2b6-40c3-a896-e0a8abf52b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475</TotalTime>
  <Words>1416</Words>
  <Application>Microsoft Office PowerPoint</Application>
  <PresentationFormat>Widescreen</PresentationFormat>
  <Paragraphs>145</Paragraphs>
  <Slides>11</Slides>
  <Notes>11</Notes>
  <HiddenSlides>0</HiddenSlides>
  <MMClips>11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Constantia</vt:lpstr>
      <vt:lpstr>Merriweather Sans</vt:lpstr>
      <vt:lpstr>Times New Roman</vt:lpstr>
      <vt:lpstr>Verdana</vt:lpstr>
      <vt:lpstr>Wingdings</vt:lpstr>
      <vt:lpstr>MountSinai</vt:lpstr>
      <vt:lpstr>3. How to Perform a Systematic Literature Search</vt:lpstr>
      <vt:lpstr>Searching Syntax</vt:lpstr>
      <vt:lpstr>How Systematic Review Searches are Different</vt:lpstr>
      <vt:lpstr>Systematic Searching Best Practices</vt:lpstr>
      <vt:lpstr>Why Search Multiple Databases?</vt:lpstr>
      <vt:lpstr>The Search Process</vt:lpstr>
      <vt:lpstr>Index Terms (controlled vocabulary)</vt:lpstr>
      <vt:lpstr>Building Your Search:  The Bucket Method</vt:lpstr>
      <vt:lpstr>Systematic Search in Practice</vt:lpstr>
      <vt:lpstr>Library Resources and Tutorials</vt:lpstr>
      <vt:lpstr>Library Resources and Tutorials</vt:lpstr>
    </vt:vector>
  </TitlesOfParts>
  <Company>The Mount Sinai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How to Perform a Systematic Literature Search</dc:title>
  <dc:creator>Willson, Gloria</dc:creator>
  <cp:lastModifiedBy>Zegarelli, Angelo</cp:lastModifiedBy>
  <cp:revision>23</cp:revision>
  <cp:lastPrinted>2023-01-10T21:03:34Z</cp:lastPrinted>
  <dcterms:created xsi:type="dcterms:W3CDTF">2023-01-10T15:02:54Z</dcterms:created>
  <dcterms:modified xsi:type="dcterms:W3CDTF">2023-01-20T21:34:36Z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0x010100D3CC09A55E596E47AC7B703D739DDC08</vt:lpwstr>
  </property>
</Properties>
</file>